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heme/themeOverride1.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48"/>
  </p:notesMasterIdLst>
  <p:sldIdLst>
    <p:sldId id="256" r:id="rId5"/>
    <p:sldId id="257" r:id="rId6"/>
    <p:sldId id="258" r:id="rId7"/>
    <p:sldId id="259" r:id="rId8"/>
    <p:sldId id="260" r:id="rId9"/>
    <p:sldId id="261" r:id="rId10"/>
    <p:sldId id="262" r:id="rId11"/>
    <p:sldId id="263" r:id="rId12"/>
    <p:sldId id="264" r:id="rId13"/>
    <p:sldId id="265" r:id="rId14"/>
    <p:sldId id="266" r:id="rId15"/>
    <p:sldId id="268"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 id="284" r:id="rId30"/>
    <p:sldId id="285" r:id="rId31"/>
    <p:sldId id="286" r:id="rId32"/>
    <p:sldId id="287" r:id="rId33"/>
    <p:sldId id="288"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iHa+k1The50Mq4VYaTnE+O/g+x3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B507DD-E2FB-55DC-0696-232B0307E534}" name="John, Catherine" initials="CJ" userId="S::catherine.john@wjec.co.uk::36b10958-3fe6-4d82-9cee-736ae9074b3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49" autoAdjust="0"/>
  </p:normalViewPr>
  <p:slideViewPr>
    <p:cSldViewPr snapToGrid="0">
      <p:cViewPr varScale="1">
        <p:scale>
          <a:sx n="79" d="100"/>
          <a:sy n="79" d="100"/>
        </p:scale>
        <p:origin x="806" y="72"/>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8"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6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5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freeguard@gowercollegeswansea.ac.uk" userId="S::urn:spo:guest#liam.freeguard@gowercollegeswansea.ac.uk::" providerId="AD" clId="Web-{3C24B9DF-8E2E-D30D-136E-D6CDF3C733EE}"/>
    <pc:docChg chg="modSld">
      <pc:chgData name="liam.freeguard@gowercollegeswansea.ac.uk" userId="S::urn:spo:guest#liam.freeguard@gowercollegeswansea.ac.uk::" providerId="AD" clId="Web-{3C24B9DF-8E2E-D30D-136E-D6CDF3C733EE}" dt="2025-09-28T20:34:44.427" v="77"/>
      <pc:docMkLst>
        <pc:docMk/>
      </pc:docMkLst>
      <pc:sldChg chg="modSp">
        <pc:chgData name="liam.freeguard@gowercollegeswansea.ac.uk" userId="S::urn:spo:guest#liam.freeguard@gowercollegeswansea.ac.uk::" providerId="AD" clId="Web-{3C24B9DF-8E2E-D30D-136E-D6CDF3C733EE}" dt="2025-09-28T20:33:10.158" v="73" actId="20577"/>
        <pc:sldMkLst>
          <pc:docMk/>
          <pc:sldMk cId="0" sldId="264"/>
        </pc:sldMkLst>
      </pc:sldChg>
      <pc:sldChg chg="modSp">
        <pc:chgData name="liam.freeguard@gowercollegeswansea.ac.uk" userId="S::urn:spo:guest#liam.freeguard@gowercollegeswansea.ac.uk::" providerId="AD" clId="Web-{3C24B9DF-8E2E-D30D-136E-D6CDF3C733EE}" dt="2025-09-28T20:28:24.811" v="21" actId="14100"/>
        <pc:sldMkLst>
          <pc:docMk/>
          <pc:sldMk cId="0" sldId="265"/>
        </pc:sldMkLst>
      </pc:sldChg>
      <pc:sldChg chg="modSp modNotes">
        <pc:chgData name="liam.freeguard@gowercollegeswansea.ac.uk" userId="S::urn:spo:guest#liam.freeguard@gowercollegeswansea.ac.uk::" providerId="AD" clId="Web-{3C24B9DF-8E2E-D30D-136E-D6CDF3C733EE}" dt="2025-09-28T20:34:44.427" v="77"/>
        <pc:sldMkLst>
          <pc:docMk/>
          <pc:sldMk cId="0" sldId="284"/>
        </pc:sldMkLst>
      </pc:sldChg>
    </pc:docChg>
  </pc:docChgLst>
  <pc:docChgLst>
    <pc:chgData name="Mark Thirlwell" userId="0eea46bc-1a08-4dae-8290-d9217da89020" providerId="ADAL" clId="{A74DFD5C-A00E-4D75-B54F-AE1372332AAE}"/>
    <pc:docChg chg="undo redo custSel mod addSld delSld modSld delMainMaster modMainMaster">
      <pc:chgData name="Mark Thirlwell" userId="0eea46bc-1a08-4dae-8290-d9217da89020" providerId="ADAL" clId="{A74DFD5C-A00E-4D75-B54F-AE1372332AAE}" dt="2025-10-26T08:05:12.824" v="1913" actId="20577"/>
      <pc:docMkLst>
        <pc:docMk/>
      </pc:docMkLst>
      <pc:sldChg chg="modSp mod">
        <pc:chgData name="Mark Thirlwell" userId="0eea46bc-1a08-4dae-8290-d9217da89020" providerId="ADAL" clId="{A74DFD5C-A00E-4D75-B54F-AE1372332AAE}" dt="2025-10-20T11:10:47.688" v="12" actId="1076"/>
        <pc:sldMkLst>
          <pc:docMk/>
          <pc:sldMk cId="0" sldId="256"/>
        </pc:sldMkLst>
        <pc:spChg chg="mod">
          <ac:chgData name="Mark Thirlwell" userId="0eea46bc-1a08-4dae-8290-d9217da89020" providerId="ADAL" clId="{A74DFD5C-A00E-4D75-B54F-AE1372332AAE}" dt="2025-10-20T11:10:47.688" v="12" actId="1076"/>
          <ac:spMkLst>
            <pc:docMk/>
            <pc:sldMk cId="0" sldId="256"/>
            <ac:spMk id="62" creationId="{00000000-0000-0000-0000-000000000000}"/>
          </ac:spMkLst>
        </pc:spChg>
      </pc:sldChg>
      <pc:sldChg chg="modSp mod">
        <pc:chgData name="Mark Thirlwell" userId="0eea46bc-1a08-4dae-8290-d9217da89020" providerId="ADAL" clId="{A74DFD5C-A00E-4D75-B54F-AE1372332AAE}" dt="2025-10-20T11:31:16.178" v="43" actId="1076"/>
        <pc:sldMkLst>
          <pc:docMk/>
          <pc:sldMk cId="0" sldId="257"/>
        </pc:sldMkLst>
        <pc:spChg chg="mod">
          <ac:chgData name="Mark Thirlwell" userId="0eea46bc-1a08-4dae-8290-d9217da89020" providerId="ADAL" clId="{A74DFD5C-A00E-4D75-B54F-AE1372332AAE}" dt="2025-10-20T11:31:16.178" v="43" actId="1076"/>
          <ac:spMkLst>
            <pc:docMk/>
            <pc:sldMk cId="0" sldId="257"/>
            <ac:spMk id="67" creationId="{00000000-0000-0000-0000-000000000000}"/>
          </ac:spMkLst>
        </pc:spChg>
      </pc:sldChg>
      <pc:sldChg chg="modSp mod">
        <pc:chgData name="Mark Thirlwell" userId="0eea46bc-1a08-4dae-8290-d9217da89020" providerId="ADAL" clId="{A74DFD5C-A00E-4D75-B54F-AE1372332AAE}" dt="2025-10-20T11:31:32.010" v="73"/>
        <pc:sldMkLst>
          <pc:docMk/>
          <pc:sldMk cId="0" sldId="258"/>
        </pc:sldMkLst>
        <pc:spChg chg="mod">
          <ac:chgData name="Mark Thirlwell" userId="0eea46bc-1a08-4dae-8290-d9217da89020" providerId="ADAL" clId="{A74DFD5C-A00E-4D75-B54F-AE1372332AAE}" dt="2025-10-20T11:31:32.010" v="73"/>
          <ac:spMkLst>
            <pc:docMk/>
            <pc:sldMk cId="0" sldId="258"/>
            <ac:spMk id="73" creationId="{00000000-0000-0000-0000-000000000000}"/>
          </ac:spMkLst>
        </pc:spChg>
      </pc:sldChg>
      <pc:sldChg chg="modSp mod">
        <pc:chgData name="Mark Thirlwell" userId="0eea46bc-1a08-4dae-8290-d9217da89020" providerId="ADAL" clId="{A74DFD5C-A00E-4D75-B54F-AE1372332AAE}" dt="2025-10-20T12:50:34.925" v="867" actId="948"/>
        <pc:sldMkLst>
          <pc:docMk/>
          <pc:sldMk cId="0" sldId="259"/>
        </pc:sldMkLst>
        <pc:spChg chg="mod">
          <ac:chgData name="Mark Thirlwell" userId="0eea46bc-1a08-4dae-8290-d9217da89020" providerId="ADAL" clId="{A74DFD5C-A00E-4D75-B54F-AE1372332AAE}" dt="2025-10-20T11:52:51.294" v="829"/>
          <ac:spMkLst>
            <pc:docMk/>
            <pc:sldMk cId="0" sldId="259"/>
            <ac:spMk id="79" creationId="{00000000-0000-0000-0000-000000000000}"/>
          </ac:spMkLst>
        </pc:spChg>
        <pc:spChg chg="mod">
          <ac:chgData name="Mark Thirlwell" userId="0eea46bc-1a08-4dae-8290-d9217da89020" providerId="ADAL" clId="{A74DFD5C-A00E-4D75-B54F-AE1372332AAE}" dt="2025-10-20T12:50:34.925" v="867" actId="948"/>
          <ac:spMkLst>
            <pc:docMk/>
            <pc:sldMk cId="0" sldId="259"/>
            <ac:spMk id="80" creationId="{00000000-0000-0000-0000-000000000000}"/>
          </ac:spMkLst>
        </pc:spChg>
      </pc:sldChg>
      <pc:sldChg chg="modSp mod">
        <pc:chgData name="Mark Thirlwell" userId="0eea46bc-1a08-4dae-8290-d9217da89020" providerId="ADAL" clId="{A74DFD5C-A00E-4D75-B54F-AE1372332AAE}" dt="2025-10-20T12:54:24.587" v="923" actId="20577"/>
        <pc:sldMkLst>
          <pc:docMk/>
          <pc:sldMk cId="0" sldId="260"/>
        </pc:sldMkLst>
        <pc:spChg chg="mod">
          <ac:chgData name="Mark Thirlwell" userId="0eea46bc-1a08-4dae-8290-d9217da89020" providerId="ADAL" clId="{A74DFD5C-A00E-4D75-B54F-AE1372332AAE}" dt="2025-10-20T11:52:55.624" v="830"/>
          <ac:spMkLst>
            <pc:docMk/>
            <pc:sldMk cId="0" sldId="260"/>
            <ac:spMk id="85" creationId="{00000000-0000-0000-0000-000000000000}"/>
          </ac:spMkLst>
        </pc:spChg>
        <pc:spChg chg="mod">
          <ac:chgData name="Mark Thirlwell" userId="0eea46bc-1a08-4dae-8290-d9217da89020" providerId="ADAL" clId="{A74DFD5C-A00E-4D75-B54F-AE1372332AAE}" dt="2025-10-20T12:54:24.587" v="923" actId="20577"/>
          <ac:spMkLst>
            <pc:docMk/>
            <pc:sldMk cId="0" sldId="260"/>
            <ac:spMk id="86" creationId="{00000000-0000-0000-0000-000000000000}"/>
          </ac:spMkLst>
        </pc:spChg>
      </pc:sldChg>
      <pc:sldChg chg="modSp mod">
        <pc:chgData name="Mark Thirlwell" userId="0eea46bc-1a08-4dae-8290-d9217da89020" providerId="ADAL" clId="{A74DFD5C-A00E-4D75-B54F-AE1372332AAE}" dt="2025-10-20T12:54:52.371" v="931" actId="20577"/>
        <pc:sldMkLst>
          <pc:docMk/>
          <pc:sldMk cId="0" sldId="261"/>
        </pc:sldMkLst>
        <pc:spChg chg="mod">
          <ac:chgData name="Mark Thirlwell" userId="0eea46bc-1a08-4dae-8290-d9217da89020" providerId="ADAL" clId="{A74DFD5C-A00E-4D75-B54F-AE1372332AAE}" dt="2025-10-20T11:52:59.789" v="831"/>
          <ac:spMkLst>
            <pc:docMk/>
            <pc:sldMk cId="0" sldId="261"/>
            <ac:spMk id="91" creationId="{00000000-0000-0000-0000-000000000000}"/>
          </ac:spMkLst>
        </pc:spChg>
        <pc:spChg chg="mod">
          <ac:chgData name="Mark Thirlwell" userId="0eea46bc-1a08-4dae-8290-d9217da89020" providerId="ADAL" clId="{A74DFD5C-A00E-4D75-B54F-AE1372332AAE}" dt="2025-10-20T12:54:52.371" v="931" actId="20577"/>
          <ac:spMkLst>
            <pc:docMk/>
            <pc:sldMk cId="0" sldId="261"/>
            <ac:spMk id="92" creationId="{00000000-0000-0000-0000-000000000000}"/>
          </ac:spMkLst>
        </pc:spChg>
      </pc:sldChg>
      <pc:sldChg chg="addSp delSp modSp mod modClrScheme chgLayout">
        <pc:chgData name="Mark Thirlwell" userId="0eea46bc-1a08-4dae-8290-d9217da89020" providerId="ADAL" clId="{A74DFD5C-A00E-4D75-B54F-AE1372332AAE}" dt="2025-10-20T13:20:35.389" v="1375" actId="1076"/>
        <pc:sldMkLst>
          <pc:docMk/>
          <pc:sldMk cId="0" sldId="262"/>
        </pc:sldMkLst>
        <pc:spChg chg="mod ord">
          <ac:chgData name="Mark Thirlwell" userId="0eea46bc-1a08-4dae-8290-d9217da89020" providerId="ADAL" clId="{A74DFD5C-A00E-4D75-B54F-AE1372332AAE}" dt="2025-10-20T11:53:09.185" v="832"/>
          <ac:spMkLst>
            <pc:docMk/>
            <pc:sldMk cId="0" sldId="262"/>
            <ac:spMk id="97" creationId="{00000000-0000-0000-0000-000000000000}"/>
          </ac:spMkLst>
        </pc:spChg>
        <pc:spChg chg="mod topLvl">
          <ac:chgData name="Mark Thirlwell" userId="0eea46bc-1a08-4dae-8290-d9217da89020" providerId="ADAL" clId="{A74DFD5C-A00E-4D75-B54F-AE1372332AAE}" dt="2025-10-20T13:19:52.520" v="1365" actId="164"/>
          <ac:spMkLst>
            <pc:docMk/>
            <pc:sldMk cId="0" sldId="262"/>
            <ac:spMk id="99" creationId="{00000000-0000-0000-0000-000000000000}"/>
          </ac:spMkLst>
        </pc:spChg>
        <pc:spChg chg="mod topLvl">
          <ac:chgData name="Mark Thirlwell" userId="0eea46bc-1a08-4dae-8290-d9217da89020" providerId="ADAL" clId="{A74DFD5C-A00E-4D75-B54F-AE1372332AAE}" dt="2025-10-20T13:19:44.090" v="1364"/>
          <ac:spMkLst>
            <pc:docMk/>
            <pc:sldMk cId="0" sldId="262"/>
            <ac:spMk id="100"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4"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5"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6"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7"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8"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09"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10"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11" creationId="{00000000-0000-0000-0000-000000000000}"/>
          </ac:spMkLst>
        </pc:spChg>
        <pc:spChg chg="mod">
          <ac:chgData name="Mark Thirlwell" userId="0eea46bc-1a08-4dae-8290-d9217da89020" providerId="ADAL" clId="{A74DFD5C-A00E-4D75-B54F-AE1372332AAE}" dt="2025-10-20T13:19:52.520" v="1365" actId="164"/>
          <ac:spMkLst>
            <pc:docMk/>
            <pc:sldMk cId="0" sldId="262"/>
            <ac:spMk id="112" creationId="{00000000-0000-0000-0000-000000000000}"/>
          </ac:spMkLst>
        </pc:spChg>
        <pc:spChg chg="mod">
          <ac:chgData name="Mark Thirlwell" userId="0eea46bc-1a08-4dae-8290-d9217da89020" providerId="ADAL" clId="{A74DFD5C-A00E-4D75-B54F-AE1372332AAE}" dt="2025-10-20T13:20:35.389" v="1375" actId="1076"/>
          <ac:spMkLst>
            <pc:docMk/>
            <pc:sldMk cId="0" sldId="262"/>
            <ac:spMk id="113" creationId="{00000000-0000-0000-0000-000000000000}"/>
          </ac:spMkLst>
        </pc:spChg>
        <pc:grpChg chg="mod">
          <ac:chgData name="Mark Thirlwell" userId="0eea46bc-1a08-4dae-8290-d9217da89020" providerId="ADAL" clId="{A74DFD5C-A00E-4D75-B54F-AE1372332AAE}" dt="2025-10-20T13:19:59.645" v="1366" actId="14100"/>
          <ac:grpSpMkLst>
            <pc:docMk/>
            <pc:sldMk cId="0" sldId="262"/>
            <ac:grpSpMk id="4" creationId="{C9B4561E-0719-AF90-1530-ADD9DBC7AC3C}"/>
          </ac:grpSpMkLst>
        </pc:grpChg>
        <pc:picChg chg="mod topLvl">
          <ac:chgData name="Mark Thirlwell" userId="0eea46bc-1a08-4dae-8290-d9217da89020" providerId="ADAL" clId="{A74DFD5C-A00E-4D75-B54F-AE1372332AAE}" dt="2025-10-20T13:19:44.090" v="1364"/>
          <ac:picMkLst>
            <pc:docMk/>
            <pc:sldMk cId="0" sldId="262"/>
            <ac:picMk id="98" creationId="{00000000-0000-0000-0000-000000000000}"/>
          </ac:picMkLst>
        </pc:picChg>
        <pc:cxnChg chg="mod topLvl">
          <ac:chgData name="Mark Thirlwell" userId="0eea46bc-1a08-4dae-8290-d9217da89020" providerId="ADAL" clId="{A74DFD5C-A00E-4D75-B54F-AE1372332AAE}" dt="2025-10-20T13:19:44.090" v="1364"/>
          <ac:cxnSpMkLst>
            <pc:docMk/>
            <pc:sldMk cId="0" sldId="262"/>
            <ac:cxnSpMk id="101" creationId="{00000000-0000-0000-0000-000000000000}"/>
          </ac:cxnSpMkLst>
        </pc:cxnChg>
      </pc:sldChg>
      <pc:sldChg chg="modSp mod">
        <pc:chgData name="Mark Thirlwell" userId="0eea46bc-1a08-4dae-8290-d9217da89020" providerId="ADAL" clId="{A74DFD5C-A00E-4D75-B54F-AE1372332AAE}" dt="2025-10-23T13:12:34.352" v="1382"/>
        <pc:sldMkLst>
          <pc:docMk/>
          <pc:sldMk cId="0" sldId="263"/>
        </pc:sldMkLst>
        <pc:spChg chg="mod">
          <ac:chgData name="Mark Thirlwell" userId="0eea46bc-1a08-4dae-8290-d9217da89020" providerId="ADAL" clId="{A74DFD5C-A00E-4D75-B54F-AE1372332AAE}" dt="2025-10-23T13:12:34.352" v="1382"/>
          <ac:spMkLst>
            <pc:docMk/>
            <pc:sldMk cId="0" sldId="263"/>
            <ac:spMk id="118" creationId="{00000000-0000-0000-0000-000000000000}"/>
          </ac:spMkLst>
        </pc:spChg>
        <pc:spChg chg="mod">
          <ac:chgData name="Mark Thirlwell" userId="0eea46bc-1a08-4dae-8290-d9217da89020" providerId="ADAL" clId="{A74DFD5C-A00E-4D75-B54F-AE1372332AAE}" dt="2025-10-20T12:56:56.775" v="948" actId="113"/>
          <ac:spMkLst>
            <pc:docMk/>
            <pc:sldMk cId="0" sldId="263"/>
            <ac:spMk id="119" creationId="{00000000-0000-0000-0000-000000000000}"/>
          </ac:spMkLst>
        </pc:spChg>
      </pc:sldChg>
      <pc:sldChg chg="modSp mod">
        <pc:chgData name="Mark Thirlwell" userId="0eea46bc-1a08-4dae-8290-d9217da89020" providerId="ADAL" clId="{A74DFD5C-A00E-4D75-B54F-AE1372332AAE}" dt="2025-10-20T12:56:35.934" v="937" actId="108"/>
        <pc:sldMkLst>
          <pc:docMk/>
          <pc:sldMk cId="0" sldId="264"/>
        </pc:sldMkLst>
        <pc:spChg chg="mod">
          <ac:chgData name="Mark Thirlwell" userId="0eea46bc-1a08-4dae-8290-d9217da89020" providerId="ADAL" clId="{A74DFD5C-A00E-4D75-B54F-AE1372332AAE}" dt="2025-10-20T11:53:20.207" v="834"/>
          <ac:spMkLst>
            <pc:docMk/>
            <pc:sldMk cId="0" sldId="264"/>
            <ac:spMk id="124" creationId="{00000000-0000-0000-0000-000000000000}"/>
          </ac:spMkLst>
        </pc:spChg>
        <pc:spChg chg="mod">
          <ac:chgData name="Mark Thirlwell" userId="0eea46bc-1a08-4dae-8290-d9217da89020" providerId="ADAL" clId="{A74DFD5C-A00E-4D75-B54F-AE1372332AAE}" dt="2025-10-20T12:56:35.934" v="937" actId="108"/>
          <ac:spMkLst>
            <pc:docMk/>
            <pc:sldMk cId="0" sldId="264"/>
            <ac:spMk id="125" creationId="{00000000-0000-0000-0000-000000000000}"/>
          </ac:spMkLst>
        </pc:spChg>
      </pc:sldChg>
      <pc:sldChg chg="modSp mod">
        <pc:chgData name="Mark Thirlwell" userId="0eea46bc-1a08-4dae-8290-d9217da89020" providerId="ADAL" clId="{A74DFD5C-A00E-4D75-B54F-AE1372332AAE}" dt="2025-10-20T13:19:13.634" v="1360" actId="20577"/>
        <pc:sldMkLst>
          <pc:docMk/>
          <pc:sldMk cId="0" sldId="265"/>
        </pc:sldMkLst>
        <pc:spChg chg="mod">
          <ac:chgData name="Mark Thirlwell" userId="0eea46bc-1a08-4dae-8290-d9217da89020" providerId="ADAL" clId="{A74DFD5C-A00E-4D75-B54F-AE1372332AAE}" dt="2025-10-20T11:53:24.672" v="835"/>
          <ac:spMkLst>
            <pc:docMk/>
            <pc:sldMk cId="0" sldId="265"/>
            <ac:spMk id="130" creationId="{00000000-0000-0000-0000-000000000000}"/>
          </ac:spMkLst>
        </pc:spChg>
        <pc:spChg chg="mod">
          <ac:chgData name="Mark Thirlwell" userId="0eea46bc-1a08-4dae-8290-d9217da89020" providerId="ADAL" clId="{A74DFD5C-A00E-4D75-B54F-AE1372332AAE}" dt="2025-10-20T13:19:13.634" v="1360" actId="20577"/>
          <ac:spMkLst>
            <pc:docMk/>
            <pc:sldMk cId="0" sldId="265"/>
            <ac:spMk id="131" creationId="{00000000-0000-0000-0000-000000000000}"/>
          </ac:spMkLst>
        </pc:spChg>
      </pc:sldChg>
      <pc:sldChg chg="delSp modSp mod modNotesTx">
        <pc:chgData name="Mark Thirlwell" userId="0eea46bc-1a08-4dae-8290-d9217da89020" providerId="ADAL" clId="{A74DFD5C-A00E-4D75-B54F-AE1372332AAE}" dt="2025-10-23T13:10:55.626" v="1378" actId="14100"/>
        <pc:sldMkLst>
          <pc:docMk/>
          <pc:sldMk cId="0" sldId="266"/>
        </pc:sldMkLst>
        <pc:spChg chg="mod">
          <ac:chgData name="Mark Thirlwell" userId="0eea46bc-1a08-4dae-8290-d9217da89020" providerId="ADAL" clId="{A74DFD5C-A00E-4D75-B54F-AE1372332AAE}" dt="2025-10-20T11:53:30.021" v="836"/>
          <ac:spMkLst>
            <pc:docMk/>
            <pc:sldMk cId="0" sldId="266"/>
            <ac:spMk id="136" creationId="{00000000-0000-0000-0000-000000000000}"/>
          </ac:spMkLst>
        </pc:spChg>
        <pc:spChg chg="mod">
          <ac:chgData name="Mark Thirlwell" userId="0eea46bc-1a08-4dae-8290-d9217da89020" providerId="ADAL" clId="{A74DFD5C-A00E-4D75-B54F-AE1372332AAE}" dt="2025-10-23T13:10:55.626" v="1378" actId="14100"/>
          <ac:spMkLst>
            <pc:docMk/>
            <pc:sldMk cId="0" sldId="266"/>
            <ac:spMk id="137" creationId="{00000000-0000-0000-0000-000000000000}"/>
          </ac:spMkLst>
        </pc:spChg>
      </pc:sldChg>
      <pc:sldChg chg="del">
        <pc:chgData name="Mark Thirlwell" userId="0eea46bc-1a08-4dae-8290-d9217da89020" providerId="ADAL" clId="{A74DFD5C-A00E-4D75-B54F-AE1372332AAE}" dt="2025-10-20T11:32:07.586" v="208" actId="2696"/>
        <pc:sldMkLst>
          <pc:docMk/>
          <pc:sldMk cId="0" sldId="267"/>
        </pc:sldMkLst>
      </pc:sldChg>
      <pc:sldChg chg="modSp mod">
        <pc:chgData name="Mark Thirlwell" userId="0eea46bc-1a08-4dae-8290-d9217da89020" providerId="ADAL" clId="{A74DFD5C-A00E-4D75-B54F-AE1372332AAE}" dt="2025-10-20T12:57:26.713" v="949" actId="108"/>
        <pc:sldMkLst>
          <pc:docMk/>
          <pc:sldMk cId="0" sldId="268"/>
        </pc:sldMkLst>
        <pc:spChg chg="mod">
          <ac:chgData name="Mark Thirlwell" userId="0eea46bc-1a08-4dae-8290-d9217da89020" providerId="ADAL" clId="{A74DFD5C-A00E-4D75-B54F-AE1372332AAE}" dt="2025-10-20T11:53:36.625" v="837"/>
          <ac:spMkLst>
            <pc:docMk/>
            <pc:sldMk cId="0" sldId="268"/>
            <ac:spMk id="149" creationId="{00000000-0000-0000-0000-000000000000}"/>
          </ac:spMkLst>
        </pc:spChg>
        <pc:spChg chg="mod">
          <ac:chgData name="Mark Thirlwell" userId="0eea46bc-1a08-4dae-8290-d9217da89020" providerId="ADAL" clId="{A74DFD5C-A00E-4D75-B54F-AE1372332AAE}" dt="2025-10-20T12:57:26.713" v="949" actId="108"/>
          <ac:spMkLst>
            <pc:docMk/>
            <pc:sldMk cId="0" sldId="268"/>
            <ac:spMk id="150" creationId="{00000000-0000-0000-0000-000000000000}"/>
          </ac:spMkLst>
        </pc:spChg>
      </pc:sldChg>
      <pc:sldChg chg="modSp del mod">
        <pc:chgData name="Mark Thirlwell" userId="0eea46bc-1a08-4dae-8290-d9217da89020" providerId="ADAL" clId="{A74DFD5C-A00E-4D75-B54F-AE1372332AAE}" dt="2025-10-23T13:14:18.146" v="1383" actId="2696"/>
        <pc:sldMkLst>
          <pc:docMk/>
          <pc:sldMk cId="0" sldId="269"/>
        </pc:sldMkLst>
      </pc:sldChg>
      <pc:sldChg chg="delSp modSp mod">
        <pc:chgData name="Mark Thirlwell" userId="0eea46bc-1a08-4dae-8290-d9217da89020" providerId="ADAL" clId="{A74DFD5C-A00E-4D75-B54F-AE1372332AAE}" dt="2025-10-23T13:11:17.595" v="1380" actId="14100"/>
        <pc:sldMkLst>
          <pc:docMk/>
          <pc:sldMk cId="0" sldId="270"/>
        </pc:sldMkLst>
        <pc:spChg chg="mod">
          <ac:chgData name="Mark Thirlwell" userId="0eea46bc-1a08-4dae-8290-d9217da89020" providerId="ADAL" clId="{A74DFD5C-A00E-4D75-B54F-AE1372332AAE}" dt="2025-10-20T11:53:47.244" v="839"/>
          <ac:spMkLst>
            <pc:docMk/>
            <pc:sldMk cId="0" sldId="270"/>
            <ac:spMk id="161" creationId="{00000000-0000-0000-0000-000000000000}"/>
          </ac:spMkLst>
        </pc:spChg>
        <pc:spChg chg="mod">
          <ac:chgData name="Mark Thirlwell" userId="0eea46bc-1a08-4dae-8290-d9217da89020" providerId="ADAL" clId="{A74DFD5C-A00E-4D75-B54F-AE1372332AAE}" dt="2025-10-23T13:11:17.595" v="1380" actId="14100"/>
          <ac:spMkLst>
            <pc:docMk/>
            <pc:sldMk cId="0" sldId="270"/>
            <ac:spMk id="162" creationId="{00000000-0000-0000-0000-000000000000}"/>
          </ac:spMkLst>
        </pc:spChg>
      </pc:sldChg>
      <pc:sldChg chg="modSp mod">
        <pc:chgData name="Mark Thirlwell" userId="0eea46bc-1a08-4dae-8290-d9217da89020" providerId="ADAL" clId="{A74DFD5C-A00E-4D75-B54F-AE1372332AAE}" dt="2025-10-20T12:59:37.041" v="998" actId="5793"/>
        <pc:sldMkLst>
          <pc:docMk/>
          <pc:sldMk cId="0" sldId="271"/>
        </pc:sldMkLst>
        <pc:spChg chg="mod">
          <ac:chgData name="Mark Thirlwell" userId="0eea46bc-1a08-4dae-8290-d9217da89020" providerId="ADAL" clId="{A74DFD5C-A00E-4D75-B54F-AE1372332AAE}" dt="2025-10-20T11:53:52.136" v="840"/>
          <ac:spMkLst>
            <pc:docMk/>
            <pc:sldMk cId="0" sldId="271"/>
            <ac:spMk id="168" creationId="{00000000-0000-0000-0000-000000000000}"/>
          </ac:spMkLst>
        </pc:spChg>
        <pc:spChg chg="mod">
          <ac:chgData name="Mark Thirlwell" userId="0eea46bc-1a08-4dae-8290-d9217da89020" providerId="ADAL" clId="{A74DFD5C-A00E-4D75-B54F-AE1372332AAE}" dt="2025-10-20T12:59:37.041" v="998" actId="5793"/>
          <ac:spMkLst>
            <pc:docMk/>
            <pc:sldMk cId="0" sldId="271"/>
            <ac:spMk id="169" creationId="{00000000-0000-0000-0000-000000000000}"/>
          </ac:spMkLst>
        </pc:spChg>
      </pc:sldChg>
      <pc:sldChg chg="addSp delSp modSp mod modClrScheme chgLayout modNotesTx">
        <pc:chgData name="Mark Thirlwell" userId="0eea46bc-1a08-4dae-8290-d9217da89020" providerId="ADAL" clId="{A74DFD5C-A00E-4D75-B54F-AE1372332AAE}" dt="2025-10-23T13:44:50.399" v="1911" actId="20577"/>
        <pc:sldMkLst>
          <pc:docMk/>
          <pc:sldMk cId="0" sldId="272"/>
        </pc:sldMkLst>
        <pc:spChg chg="add mod">
          <ac:chgData name="Mark Thirlwell" userId="0eea46bc-1a08-4dae-8290-d9217da89020" providerId="ADAL" clId="{A74DFD5C-A00E-4D75-B54F-AE1372332AAE}" dt="2025-10-23T13:44:50.399" v="1911" actId="20577"/>
          <ac:spMkLst>
            <pc:docMk/>
            <pc:sldMk cId="0" sldId="272"/>
            <ac:spMk id="2" creationId="{72226DB5-4388-A6E6-36BF-F419D781FAE5}"/>
          </ac:spMkLst>
        </pc:spChg>
        <pc:spChg chg="mod ord">
          <ac:chgData name="Mark Thirlwell" userId="0eea46bc-1a08-4dae-8290-d9217da89020" providerId="ADAL" clId="{A74DFD5C-A00E-4D75-B54F-AE1372332AAE}" dt="2025-10-23T13:40:19.142" v="1400" actId="20577"/>
          <ac:spMkLst>
            <pc:docMk/>
            <pc:sldMk cId="0" sldId="272"/>
            <ac:spMk id="174" creationId="{00000000-0000-0000-0000-000000000000}"/>
          </ac:spMkLst>
        </pc:spChg>
      </pc:sldChg>
      <pc:sldChg chg="modSp mod">
        <pc:chgData name="Mark Thirlwell" userId="0eea46bc-1a08-4dae-8290-d9217da89020" providerId="ADAL" clId="{A74DFD5C-A00E-4D75-B54F-AE1372332AAE}" dt="2025-10-20T13:00:23.384" v="1007" actId="20577"/>
        <pc:sldMkLst>
          <pc:docMk/>
          <pc:sldMk cId="0" sldId="273"/>
        </pc:sldMkLst>
        <pc:spChg chg="mod">
          <ac:chgData name="Mark Thirlwell" userId="0eea46bc-1a08-4dae-8290-d9217da89020" providerId="ADAL" clId="{A74DFD5C-A00E-4D75-B54F-AE1372332AAE}" dt="2025-10-20T11:54:01.898" v="842"/>
          <ac:spMkLst>
            <pc:docMk/>
            <pc:sldMk cId="0" sldId="273"/>
            <ac:spMk id="191" creationId="{00000000-0000-0000-0000-000000000000}"/>
          </ac:spMkLst>
        </pc:spChg>
        <pc:spChg chg="mod">
          <ac:chgData name="Mark Thirlwell" userId="0eea46bc-1a08-4dae-8290-d9217da89020" providerId="ADAL" clId="{A74DFD5C-A00E-4D75-B54F-AE1372332AAE}" dt="2025-10-20T13:00:23.384" v="1007" actId="20577"/>
          <ac:spMkLst>
            <pc:docMk/>
            <pc:sldMk cId="0" sldId="273"/>
            <ac:spMk id="192" creationId="{00000000-0000-0000-0000-000000000000}"/>
          </ac:spMkLst>
        </pc:spChg>
      </pc:sldChg>
      <pc:sldChg chg="modSp mod">
        <pc:chgData name="Mark Thirlwell" userId="0eea46bc-1a08-4dae-8290-d9217da89020" providerId="ADAL" clId="{A74DFD5C-A00E-4D75-B54F-AE1372332AAE}" dt="2025-10-20T13:00:42.119" v="1017" actId="20577"/>
        <pc:sldMkLst>
          <pc:docMk/>
          <pc:sldMk cId="0" sldId="274"/>
        </pc:sldMkLst>
        <pc:spChg chg="mod">
          <ac:chgData name="Mark Thirlwell" userId="0eea46bc-1a08-4dae-8290-d9217da89020" providerId="ADAL" clId="{A74DFD5C-A00E-4D75-B54F-AE1372332AAE}" dt="2025-10-20T11:54:05.866" v="843"/>
          <ac:spMkLst>
            <pc:docMk/>
            <pc:sldMk cId="0" sldId="274"/>
            <ac:spMk id="197" creationId="{00000000-0000-0000-0000-000000000000}"/>
          </ac:spMkLst>
        </pc:spChg>
        <pc:spChg chg="mod">
          <ac:chgData name="Mark Thirlwell" userId="0eea46bc-1a08-4dae-8290-d9217da89020" providerId="ADAL" clId="{A74DFD5C-A00E-4D75-B54F-AE1372332AAE}" dt="2025-10-20T13:00:42.119" v="1017" actId="20577"/>
          <ac:spMkLst>
            <pc:docMk/>
            <pc:sldMk cId="0" sldId="274"/>
            <ac:spMk id="198" creationId="{00000000-0000-0000-0000-000000000000}"/>
          </ac:spMkLst>
        </pc:spChg>
      </pc:sldChg>
      <pc:sldChg chg="modSp mod">
        <pc:chgData name="Mark Thirlwell" userId="0eea46bc-1a08-4dae-8290-d9217da89020" providerId="ADAL" clId="{A74DFD5C-A00E-4D75-B54F-AE1372332AAE}" dt="2025-10-20T13:01:07.463" v="1042" actId="12"/>
        <pc:sldMkLst>
          <pc:docMk/>
          <pc:sldMk cId="0" sldId="275"/>
        </pc:sldMkLst>
        <pc:spChg chg="mod">
          <ac:chgData name="Mark Thirlwell" userId="0eea46bc-1a08-4dae-8290-d9217da89020" providerId="ADAL" clId="{A74DFD5C-A00E-4D75-B54F-AE1372332AAE}" dt="2025-10-20T11:54:09.826" v="844"/>
          <ac:spMkLst>
            <pc:docMk/>
            <pc:sldMk cId="0" sldId="275"/>
            <ac:spMk id="203" creationId="{00000000-0000-0000-0000-000000000000}"/>
          </ac:spMkLst>
        </pc:spChg>
        <pc:spChg chg="mod">
          <ac:chgData name="Mark Thirlwell" userId="0eea46bc-1a08-4dae-8290-d9217da89020" providerId="ADAL" clId="{A74DFD5C-A00E-4D75-B54F-AE1372332AAE}" dt="2025-10-20T13:01:07.463" v="1042" actId="12"/>
          <ac:spMkLst>
            <pc:docMk/>
            <pc:sldMk cId="0" sldId="275"/>
            <ac:spMk id="204" creationId="{00000000-0000-0000-0000-000000000000}"/>
          </ac:spMkLst>
        </pc:spChg>
      </pc:sldChg>
      <pc:sldChg chg="modSp mod">
        <pc:chgData name="Mark Thirlwell" userId="0eea46bc-1a08-4dae-8290-d9217da89020" providerId="ADAL" clId="{A74DFD5C-A00E-4D75-B54F-AE1372332AAE}" dt="2025-10-20T13:06:27.823" v="1124" actId="1076"/>
        <pc:sldMkLst>
          <pc:docMk/>
          <pc:sldMk cId="0" sldId="276"/>
        </pc:sldMkLst>
        <pc:spChg chg="mod">
          <ac:chgData name="Mark Thirlwell" userId="0eea46bc-1a08-4dae-8290-d9217da89020" providerId="ADAL" clId="{A74DFD5C-A00E-4D75-B54F-AE1372332AAE}" dt="2025-10-20T11:54:16.136" v="845"/>
          <ac:spMkLst>
            <pc:docMk/>
            <pc:sldMk cId="0" sldId="276"/>
            <ac:spMk id="209" creationId="{00000000-0000-0000-0000-000000000000}"/>
          </ac:spMkLst>
        </pc:spChg>
        <pc:spChg chg="mod">
          <ac:chgData name="Mark Thirlwell" userId="0eea46bc-1a08-4dae-8290-d9217da89020" providerId="ADAL" clId="{A74DFD5C-A00E-4D75-B54F-AE1372332AAE}" dt="2025-10-20T13:06:27.823" v="1124" actId="1076"/>
          <ac:spMkLst>
            <pc:docMk/>
            <pc:sldMk cId="0" sldId="276"/>
            <ac:spMk id="210" creationId="{00000000-0000-0000-0000-000000000000}"/>
          </ac:spMkLst>
        </pc:spChg>
      </pc:sldChg>
      <pc:sldChg chg="modSp mod">
        <pc:chgData name="Mark Thirlwell" userId="0eea46bc-1a08-4dae-8290-d9217da89020" providerId="ADAL" clId="{A74DFD5C-A00E-4D75-B54F-AE1372332AAE}" dt="2025-10-20T13:02:08.395" v="1072" actId="948"/>
        <pc:sldMkLst>
          <pc:docMk/>
          <pc:sldMk cId="0" sldId="277"/>
        </pc:sldMkLst>
        <pc:spChg chg="mod">
          <ac:chgData name="Mark Thirlwell" userId="0eea46bc-1a08-4dae-8290-d9217da89020" providerId="ADAL" clId="{A74DFD5C-A00E-4D75-B54F-AE1372332AAE}" dt="2025-10-20T11:54:21.067" v="846"/>
          <ac:spMkLst>
            <pc:docMk/>
            <pc:sldMk cId="0" sldId="277"/>
            <ac:spMk id="215" creationId="{00000000-0000-0000-0000-000000000000}"/>
          </ac:spMkLst>
        </pc:spChg>
        <pc:spChg chg="mod">
          <ac:chgData name="Mark Thirlwell" userId="0eea46bc-1a08-4dae-8290-d9217da89020" providerId="ADAL" clId="{A74DFD5C-A00E-4D75-B54F-AE1372332AAE}" dt="2025-10-20T13:02:08.395" v="1072" actId="948"/>
          <ac:spMkLst>
            <pc:docMk/>
            <pc:sldMk cId="0" sldId="277"/>
            <ac:spMk id="216" creationId="{00000000-0000-0000-0000-000000000000}"/>
          </ac:spMkLst>
        </pc:spChg>
      </pc:sldChg>
      <pc:sldChg chg="modNotesTx">
        <pc:chgData name="Mark Thirlwell" userId="0eea46bc-1a08-4dae-8290-d9217da89020" providerId="ADAL" clId="{A74DFD5C-A00E-4D75-B54F-AE1372332AAE}" dt="2025-10-26T08:05:10.548" v="1912" actId="20577"/>
        <pc:sldMkLst>
          <pc:docMk/>
          <pc:sldMk cId="0" sldId="278"/>
        </pc:sldMkLst>
      </pc:sldChg>
      <pc:sldChg chg="modNotesTx">
        <pc:chgData name="Mark Thirlwell" userId="0eea46bc-1a08-4dae-8290-d9217da89020" providerId="ADAL" clId="{A74DFD5C-A00E-4D75-B54F-AE1372332AAE}" dt="2025-10-26T08:05:12.824" v="1913" actId="20577"/>
        <pc:sldMkLst>
          <pc:docMk/>
          <pc:sldMk cId="0" sldId="279"/>
        </pc:sldMkLst>
      </pc:sldChg>
      <pc:sldChg chg="addSp delSp modSp mod modClrScheme chgLayout">
        <pc:chgData name="Mark Thirlwell" userId="0eea46bc-1a08-4dae-8290-d9217da89020" providerId="ADAL" clId="{A74DFD5C-A00E-4D75-B54F-AE1372332AAE}" dt="2025-10-20T13:04:03.423" v="1087" actId="14100"/>
        <pc:sldMkLst>
          <pc:docMk/>
          <pc:sldMk cId="0" sldId="280"/>
        </pc:sldMkLst>
        <pc:spChg chg="mod ord">
          <ac:chgData name="Mark Thirlwell" userId="0eea46bc-1a08-4dae-8290-d9217da89020" providerId="ADAL" clId="{A74DFD5C-A00E-4D75-B54F-AE1372332AAE}" dt="2025-10-20T11:32:51.030" v="416"/>
          <ac:spMkLst>
            <pc:docMk/>
            <pc:sldMk cId="0" sldId="280"/>
            <ac:spMk id="232" creationId="{00000000-0000-0000-0000-000000000000}"/>
          </ac:spMkLst>
        </pc:spChg>
        <pc:spChg chg="mod">
          <ac:chgData name="Mark Thirlwell" userId="0eea46bc-1a08-4dae-8290-d9217da89020" providerId="ADAL" clId="{A74DFD5C-A00E-4D75-B54F-AE1372332AAE}" dt="2025-10-20T13:04:03.423" v="1087" actId="14100"/>
          <ac:spMkLst>
            <pc:docMk/>
            <pc:sldMk cId="0" sldId="280"/>
            <ac:spMk id="233" creationId="{00000000-0000-0000-0000-000000000000}"/>
          </ac:spMkLst>
        </pc:spChg>
      </pc:sldChg>
      <pc:sldChg chg="addSp delSp modSp del mod modClrScheme chgLayout">
        <pc:chgData name="Mark Thirlwell" userId="0eea46bc-1a08-4dae-8290-d9217da89020" providerId="ADAL" clId="{A74DFD5C-A00E-4D75-B54F-AE1372332AAE}" dt="2025-10-23T13:11:49.450" v="1381" actId="2696"/>
        <pc:sldMkLst>
          <pc:docMk/>
          <pc:sldMk cId="0" sldId="281"/>
        </pc:sldMkLst>
      </pc:sldChg>
      <pc:sldChg chg="modSp mod">
        <pc:chgData name="Mark Thirlwell" userId="0eea46bc-1a08-4dae-8290-d9217da89020" providerId="ADAL" clId="{A74DFD5C-A00E-4D75-B54F-AE1372332AAE}" dt="2025-10-20T13:04:54.205" v="1096" actId="1076"/>
        <pc:sldMkLst>
          <pc:docMk/>
          <pc:sldMk cId="0" sldId="282"/>
        </pc:sldMkLst>
        <pc:spChg chg="mod">
          <ac:chgData name="Mark Thirlwell" userId="0eea46bc-1a08-4dae-8290-d9217da89020" providerId="ADAL" clId="{A74DFD5C-A00E-4D75-B54F-AE1372332AAE}" dt="2025-10-20T11:54:29.319" v="847"/>
          <ac:spMkLst>
            <pc:docMk/>
            <pc:sldMk cId="0" sldId="282"/>
            <ac:spMk id="243" creationId="{00000000-0000-0000-0000-000000000000}"/>
          </ac:spMkLst>
        </pc:spChg>
        <pc:spChg chg="mod">
          <ac:chgData name="Mark Thirlwell" userId="0eea46bc-1a08-4dae-8290-d9217da89020" providerId="ADAL" clId="{A74DFD5C-A00E-4D75-B54F-AE1372332AAE}" dt="2025-10-20T13:04:54.205" v="1096" actId="1076"/>
          <ac:spMkLst>
            <pc:docMk/>
            <pc:sldMk cId="0" sldId="282"/>
            <ac:spMk id="244" creationId="{00000000-0000-0000-0000-000000000000}"/>
          </ac:spMkLst>
        </pc:spChg>
      </pc:sldChg>
      <pc:sldChg chg="modSp mod">
        <pc:chgData name="Mark Thirlwell" userId="0eea46bc-1a08-4dae-8290-d9217da89020" providerId="ADAL" clId="{A74DFD5C-A00E-4D75-B54F-AE1372332AAE}" dt="2025-10-20T13:05:07" v="1103" actId="1076"/>
        <pc:sldMkLst>
          <pc:docMk/>
          <pc:sldMk cId="0" sldId="283"/>
        </pc:sldMkLst>
        <pc:spChg chg="mod">
          <ac:chgData name="Mark Thirlwell" userId="0eea46bc-1a08-4dae-8290-d9217da89020" providerId="ADAL" clId="{A74DFD5C-A00E-4D75-B54F-AE1372332AAE}" dt="2025-10-20T11:54:33.514" v="848"/>
          <ac:spMkLst>
            <pc:docMk/>
            <pc:sldMk cId="0" sldId="283"/>
            <ac:spMk id="249" creationId="{00000000-0000-0000-0000-000000000000}"/>
          </ac:spMkLst>
        </pc:spChg>
        <pc:spChg chg="mod">
          <ac:chgData name="Mark Thirlwell" userId="0eea46bc-1a08-4dae-8290-d9217da89020" providerId="ADAL" clId="{A74DFD5C-A00E-4D75-B54F-AE1372332AAE}" dt="2025-10-20T13:05:07" v="1103" actId="1076"/>
          <ac:spMkLst>
            <pc:docMk/>
            <pc:sldMk cId="0" sldId="283"/>
            <ac:spMk id="250" creationId="{00000000-0000-0000-0000-000000000000}"/>
          </ac:spMkLst>
        </pc:spChg>
      </pc:sldChg>
      <pc:sldChg chg="addSp delSp modSp mod modClrScheme chgLayout">
        <pc:chgData name="Mark Thirlwell" userId="0eea46bc-1a08-4dae-8290-d9217da89020" providerId="ADAL" clId="{A74DFD5C-A00E-4D75-B54F-AE1372332AAE}" dt="2025-10-20T13:05:58.842" v="1118" actId="255"/>
        <pc:sldMkLst>
          <pc:docMk/>
          <pc:sldMk cId="0" sldId="284"/>
        </pc:sldMkLst>
        <pc:spChg chg="mod ord">
          <ac:chgData name="Mark Thirlwell" userId="0eea46bc-1a08-4dae-8290-d9217da89020" providerId="ADAL" clId="{A74DFD5C-A00E-4D75-B54F-AE1372332AAE}" dt="2025-10-20T11:54:39.331" v="849"/>
          <ac:spMkLst>
            <pc:docMk/>
            <pc:sldMk cId="0" sldId="284"/>
            <ac:spMk id="255" creationId="{00000000-0000-0000-0000-000000000000}"/>
          </ac:spMkLst>
        </pc:spChg>
        <pc:spChg chg="mod">
          <ac:chgData name="Mark Thirlwell" userId="0eea46bc-1a08-4dae-8290-d9217da89020" providerId="ADAL" clId="{A74DFD5C-A00E-4D75-B54F-AE1372332AAE}" dt="2025-10-20T13:05:58.842" v="1118" actId="255"/>
          <ac:spMkLst>
            <pc:docMk/>
            <pc:sldMk cId="0" sldId="284"/>
            <ac:spMk id="256" creationId="{00000000-0000-0000-0000-000000000000}"/>
          </ac:spMkLst>
        </pc:spChg>
      </pc:sldChg>
      <pc:sldChg chg="modSp mod">
        <pc:chgData name="Mark Thirlwell" userId="0eea46bc-1a08-4dae-8290-d9217da89020" providerId="ADAL" clId="{A74DFD5C-A00E-4D75-B54F-AE1372332AAE}" dt="2025-10-20T13:07:27.394" v="1136" actId="20577"/>
        <pc:sldMkLst>
          <pc:docMk/>
          <pc:sldMk cId="0" sldId="285"/>
        </pc:sldMkLst>
        <pc:spChg chg="mod">
          <ac:chgData name="Mark Thirlwell" userId="0eea46bc-1a08-4dae-8290-d9217da89020" providerId="ADAL" clId="{A74DFD5C-A00E-4D75-B54F-AE1372332AAE}" dt="2025-10-20T11:54:43.237" v="850"/>
          <ac:spMkLst>
            <pc:docMk/>
            <pc:sldMk cId="0" sldId="285"/>
            <ac:spMk id="261" creationId="{00000000-0000-0000-0000-000000000000}"/>
          </ac:spMkLst>
        </pc:spChg>
        <pc:spChg chg="mod">
          <ac:chgData name="Mark Thirlwell" userId="0eea46bc-1a08-4dae-8290-d9217da89020" providerId="ADAL" clId="{A74DFD5C-A00E-4D75-B54F-AE1372332AAE}" dt="2025-10-20T13:07:27.394" v="1136" actId="20577"/>
          <ac:spMkLst>
            <pc:docMk/>
            <pc:sldMk cId="0" sldId="285"/>
            <ac:spMk id="262" creationId="{00000000-0000-0000-0000-000000000000}"/>
          </ac:spMkLst>
        </pc:spChg>
      </pc:sldChg>
      <pc:sldChg chg="addSp delSp modSp mod modClrScheme chgLayout">
        <pc:chgData name="Mark Thirlwell" userId="0eea46bc-1a08-4dae-8290-d9217da89020" providerId="ADAL" clId="{A74DFD5C-A00E-4D75-B54F-AE1372332AAE}" dt="2025-10-20T13:08:01.440" v="1149" actId="20577"/>
        <pc:sldMkLst>
          <pc:docMk/>
          <pc:sldMk cId="0" sldId="286"/>
        </pc:sldMkLst>
        <pc:spChg chg="mod ord">
          <ac:chgData name="Mark Thirlwell" userId="0eea46bc-1a08-4dae-8290-d9217da89020" providerId="ADAL" clId="{A74DFD5C-A00E-4D75-B54F-AE1372332AAE}" dt="2025-10-20T11:54:47.679" v="851"/>
          <ac:spMkLst>
            <pc:docMk/>
            <pc:sldMk cId="0" sldId="286"/>
            <ac:spMk id="267" creationId="{00000000-0000-0000-0000-000000000000}"/>
          </ac:spMkLst>
        </pc:spChg>
        <pc:spChg chg="mod">
          <ac:chgData name="Mark Thirlwell" userId="0eea46bc-1a08-4dae-8290-d9217da89020" providerId="ADAL" clId="{A74DFD5C-A00E-4D75-B54F-AE1372332AAE}" dt="2025-10-20T13:08:01.440" v="1149" actId="20577"/>
          <ac:spMkLst>
            <pc:docMk/>
            <pc:sldMk cId="0" sldId="286"/>
            <ac:spMk id="268" creationId="{00000000-0000-0000-0000-000000000000}"/>
          </ac:spMkLst>
        </pc:spChg>
      </pc:sldChg>
      <pc:sldChg chg="modSp mod">
        <pc:chgData name="Mark Thirlwell" userId="0eea46bc-1a08-4dae-8290-d9217da89020" providerId="ADAL" clId="{A74DFD5C-A00E-4D75-B54F-AE1372332AAE}" dt="2025-10-20T13:19:00.424" v="1352" actId="1076"/>
        <pc:sldMkLst>
          <pc:docMk/>
          <pc:sldMk cId="0" sldId="287"/>
        </pc:sldMkLst>
        <pc:spChg chg="mod">
          <ac:chgData name="Mark Thirlwell" userId="0eea46bc-1a08-4dae-8290-d9217da89020" providerId="ADAL" clId="{A74DFD5C-A00E-4D75-B54F-AE1372332AAE}" dt="2025-10-20T11:54:54.082" v="852"/>
          <ac:spMkLst>
            <pc:docMk/>
            <pc:sldMk cId="0" sldId="287"/>
            <ac:spMk id="273" creationId="{00000000-0000-0000-0000-000000000000}"/>
          </ac:spMkLst>
        </pc:spChg>
        <pc:spChg chg="mod">
          <ac:chgData name="Mark Thirlwell" userId="0eea46bc-1a08-4dae-8290-d9217da89020" providerId="ADAL" clId="{A74DFD5C-A00E-4D75-B54F-AE1372332AAE}" dt="2025-10-20T13:19:00.424" v="1352" actId="1076"/>
          <ac:spMkLst>
            <pc:docMk/>
            <pc:sldMk cId="0" sldId="287"/>
            <ac:spMk id="274" creationId="{00000000-0000-0000-0000-000000000000}"/>
          </ac:spMkLst>
        </pc:spChg>
      </pc:sldChg>
      <pc:sldChg chg="addSp delSp modSp mod modClrScheme chgLayout">
        <pc:chgData name="Mark Thirlwell" userId="0eea46bc-1a08-4dae-8290-d9217da89020" providerId="ADAL" clId="{A74DFD5C-A00E-4D75-B54F-AE1372332AAE}" dt="2025-10-20T13:09:31.834" v="1225" actId="1076"/>
        <pc:sldMkLst>
          <pc:docMk/>
          <pc:sldMk cId="0" sldId="288"/>
        </pc:sldMkLst>
        <pc:spChg chg="mod ord">
          <ac:chgData name="Mark Thirlwell" userId="0eea46bc-1a08-4dae-8290-d9217da89020" providerId="ADAL" clId="{A74DFD5C-A00E-4D75-B54F-AE1372332AAE}" dt="2025-10-20T11:54:58.783" v="853"/>
          <ac:spMkLst>
            <pc:docMk/>
            <pc:sldMk cId="0" sldId="288"/>
            <ac:spMk id="279" creationId="{00000000-0000-0000-0000-000000000000}"/>
          </ac:spMkLst>
        </pc:spChg>
        <pc:spChg chg="mod">
          <ac:chgData name="Mark Thirlwell" userId="0eea46bc-1a08-4dae-8290-d9217da89020" providerId="ADAL" clId="{A74DFD5C-A00E-4D75-B54F-AE1372332AAE}" dt="2025-10-20T13:09:31.834" v="1225" actId="1076"/>
          <ac:spMkLst>
            <pc:docMk/>
            <pc:sldMk cId="0" sldId="288"/>
            <ac:spMk id="280" creationId="{00000000-0000-0000-0000-000000000000}"/>
          </ac:spMkLst>
        </pc:spChg>
      </pc:sldChg>
      <pc:sldChg chg="modSp mod">
        <pc:chgData name="Mark Thirlwell" userId="0eea46bc-1a08-4dae-8290-d9217da89020" providerId="ADAL" clId="{A74DFD5C-A00E-4D75-B54F-AE1372332AAE}" dt="2025-10-20T13:10:16.946" v="1242" actId="1076"/>
        <pc:sldMkLst>
          <pc:docMk/>
          <pc:sldMk cId="0" sldId="289"/>
        </pc:sldMkLst>
        <pc:spChg chg="mod">
          <ac:chgData name="Mark Thirlwell" userId="0eea46bc-1a08-4dae-8290-d9217da89020" providerId="ADAL" clId="{A74DFD5C-A00E-4D75-B54F-AE1372332AAE}" dt="2025-10-20T11:55:03.529" v="854"/>
          <ac:spMkLst>
            <pc:docMk/>
            <pc:sldMk cId="0" sldId="289"/>
            <ac:spMk id="285" creationId="{00000000-0000-0000-0000-000000000000}"/>
          </ac:spMkLst>
        </pc:spChg>
        <pc:spChg chg="mod">
          <ac:chgData name="Mark Thirlwell" userId="0eea46bc-1a08-4dae-8290-d9217da89020" providerId="ADAL" clId="{A74DFD5C-A00E-4D75-B54F-AE1372332AAE}" dt="2025-10-20T13:10:16.946" v="1242" actId="1076"/>
          <ac:spMkLst>
            <pc:docMk/>
            <pc:sldMk cId="0" sldId="289"/>
            <ac:spMk id="286" creationId="{00000000-0000-0000-0000-000000000000}"/>
          </ac:spMkLst>
        </pc:spChg>
      </pc:sldChg>
      <pc:sldChg chg="modSp mod">
        <pc:chgData name="Mark Thirlwell" userId="0eea46bc-1a08-4dae-8290-d9217da89020" providerId="ADAL" clId="{A74DFD5C-A00E-4D75-B54F-AE1372332AAE}" dt="2025-10-23T13:12:34.352" v="1382"/>
        <pc:sldMkLst>
          <pc:docMk/>
          <pc:sldMk cId="0" sldId="290"/>
        </pc:sldMkLst>
        <pc:spChg chg="mod">
          <ac:chgData name="Mark Thirlwell" userId="0eea46bc-1a08-4dae-8290-d9217da89020" providerId="ADAL" clId="{A74DFD5C-A00E-4D75-B54F-AE1372332AAE}" dt="2025-10-23T13:12:34.352" v="1382"/>
          <ac:spMkLst>
            <pc:docMk/>
            <pc:sldMk cId="0" sldId="290"/>
            <ac:spMk id="291" creationId="{00000000-0000-0000-0000-000000000000}"/>
          </ac:spMkLst>
        </pc:spChg>
        <pc:spChg chg="mod">
          <ac:chgData name="Mark Thirlwell" userId="0eea46bc-1a08-4dae-8290-d9217da89020" providerId="ADAL" clId="{A74DFD5C-A00E-4D75-B54F-AE1372332AAE}" dt="2025-10-20T13:10:40.778" v="1253" actId="20577"/>
          <ac:spMkLst>
            <pc:docMk/>
            <pc:sldMk cId="0" sldId="290"/>
            <ac:spMk id="292" creationId="{00000000-0000-0000-0000-000000000000}"/>
          </ac:spMkLst>
        </pc:spChg>
      </pc:sldChg>
      <pc:sldChg chg="modSp mod modClrScheme chgLayout">
        <pc:chgData name="Mark Thirlwell" userId="0eea46bc-1a08-4dae-8290-d9217da89020" providerId="ADAL" clId="{A74DFD5C-A00E-4D75-B54F-AE1372332AAE}" dt="2025-10-20T13:11:09.890" v="1271" actId="20577"/>
        <pc:sldMkLst>
          <pc:docMk/>
          <pc:sldMk cId="0" sldId="291"/>
        </pc:sldMkLst>
        <pc:spChg chg="mod ord">
          <ac:chgData name="Mark Thirlwell" userId="0eea46bc-1a08-4dae-8290-d9217da89020" providerId="ADAL" clId="{A74DFD5C-A00E-4D75-B54F-AE1372332AAE}" dt="2025-10-20T11:55:13.514" v="856"/>
          <ac:spMkLst>
            <pc:docMk/>
            <pc:sldMk cId="0" sldId="291"/>
            <ac:spMk id="297" creationId="{00000000-0000-0000-0000-000000000000}"/>
          </ac:spMkLst>
        </pc:spChg>
        <pc:spChg chg="mod ord">
          <ac:chgData name="Mark Thirlwell" userId="0eea46bc-1a08-4dae-8290-d9217da89020" providerId="ADAL" clId="{A74DFD5C-A00E-4D75-B54F-AE1372332AAE}" dt="2025-10-20T13:11:09.890" v="1271" actId="20577"/>
          <ac:spMkLst>
            <pc:docMk/>
            <pc:sldMk cId="0" sldId="291"/>
            <ac:spMk id="298" creationId="{00000000-0000-0000-0000-000000000000}"/>
          </ac:spMkLst>
        </pc:spChg>
      </pc:sldChg>
      <pc:sldChg chg="addSp delSp modSp mod modClrScheme chgLayout">
        <pc:chgData name="Mark Thirlwell" userId="0eea46bc-1a08-4dae-8290-d9217da89020" providerId="ADAL" clId="{A74DFD5C-A00E-4D75-B54F-AE1372332AAE}" dt="2025-10-20T13:11:52.165" v="1285" actId="14100"/>
        <pc:sldMkLst>
          <pc:docMk/>
          <pc:sldMk cId="0" sldId="292"/>
        </pc:sldMkLst>
        <pc:spChg chg="mod ord">
          <ac:chgData name="Mark Thirlwell" userId="0eea46bc-1a08-4dae-8290-d9217da89020" providerId="ADAL" clId="{A74DFD5C-A00E-4D75-B54F-AE1372332AAE}" dt="2025-10-20T11:55:17.334" v="857"/>
          <ac:spMkLst>
            <pc:docMk/>
            <pc:sldMk cId="0" sldId="292"/>
            <ac:spMk id="303" creationId="{00000000-0000-0000-0000-000000000000}"/>
          </ac:spMkLst>
        </pc:spChg>
        <pc:spChg chg="mod">
          <ac:chgData name="Mark Thirlwell" userId="0eea46bc-1a08-4dae-8290-d9217da89020" providerId="ADAL" clId="{A74DFD5C-A00E-4D75-B54F-AE1372332AAE}" dt="2025-10-20T13:11:52.165" v="1285" actId="14100"/>
          <ac:spMkLst>
            <pc:docMk/>
            <pc:sldMk cId="0" sldId="292"/>
            <ac:spMk id="304" creationId="{00000000-0000-0000-0000-000000000000}"/>
          </ac:spMkLst>
        </pc:spChg>
      </pc:sldChg>
      <pc:sldChg chg="modSp mod">
        <pc:chgData name="Mark Thirlwell" userId="0eea46bc-1a08-4dae-8290-d9217da89020" providerId="ADAL" clId="{A74DFD5C-A00E-4D75-B54F-AE1372332AAE}" dt="2025-10-20T13:12:23.243" v="1300" actId="1076"/>
        <pc:sldMkLst>
          <pc:docMk/>
          <pc:sldMk cId="0" sldId="293"/>
        </pc:sldMkLst>
        <pc:spChg chg="mod">
          <ac:chgData name="Mark Thirlwell" userId="0eea46bc-1a08-4dae-8290-d9217da89020" providerId="ADAL" clId="{A74DFD5C-A00E-4D75-B54F-AE1372332AAE}" dt="2025-10-20T11:55:21.933" v="858"/>
          <ac:spMkLst>
            <pc:docMk/>
            <pc:sldMk cId="0" sldId="293"/>
            <ac:spMk id="309" creationId="{00000000-0000-0000-0000-000000000000}"/>
          </ac:spMkLst>
        </pc:spChg>
        <pc:spChg chg="mod">
          <ac:chgData name="Mark Thirlwell" userId="0eea46bc-1a08-4dae-8290-d9217da89020" providerId="ADAL" clId="{A74DFD5C-A00E-4D75-B54F-AE1372332AAE}" dt="2025-10-20T13:12:23.243" v="1300" actId="1076"/>
          <ac:spMkLst>
            <pc:docMk/>
            <pc:sldMk cId="0" sldId="293"/>
            <ac:spMk id="310" creationId="{00000000-0000-0000-0000-000000000000}"/>
          </ac:spMkLst>
        </pc:spChg>
      </pc:sldChg>
      <pc:sldChg chg="modSp mod">
        <pc:chgData name="Mark Thirlwell" userId="0eea46bc-1a08-4dae-8290-d9217da89020" providerId="ADAL" clId="{A74DFD5C-A00E-4D75-B54F-AE1372332AAE}" dt="2025-10-20T13:12:17.606" v="1294" actId="1076"/>
        <pc:sldMkLst>
          <pc:docMk/>
          <pc:sldMk cId="0" sldId="294"/>
        </pc:sldMkLst>
        <pc:spChg chg="mod">
          <ac:chgData name="Mark Thirlwell" userId="0eea46bc-1a08-4dae-8290-d9217da89020" providerId="ADAL" clId="{A74DFD5C-A00E-4D75-B54F-AE1372332AAE}" dt="2025-10-20T11:55:27.153" v="859"/>
          <ac:spMkLst>
            <pc:docMk/>
            <pc:sldMk cId="0" sldId="294"/>
            <ac:spMk id="315" creationId="{00000000-0000-0000-0000-000000000000}"/>
          </ac:spMkLst>
        </pc:spChg>
        <pc:spChg chg="mod">
          <ac:chgData name="Mark Thirlwell" userId="0eea46bc-1a08-4dae-8290-d9217da89020" providerId="ADAL" clId="{A74DFD5C-A00E-4D75-B54F-AE1372332AAE}" dt="2025-10-20T13:12:17.606" v="1294" actId="1076"/>
          <ac:spMkLst>
            <pc:docMk/>
            <pc:sldMk cId="0" sldId="294"/>
            <ac:spMk id="316" creationId="{00000000-0000-0000-0000-000000000000}"/>
          </ac:spMkLst>
        </pc:spChg>
      </pc:sldChg>
      <pc:sldChg chg="addSp delSp modSp mod modClrScheme chgLayout">
        <pc:chgData name="Mark Thirlwell" userId="0eea46bc-1a08-4dae-8290-d9217da89020" providerId="ADAL" clId="{A74DFD5C-A00E-4D75-B54F-AE1372332AAE}" dt="2025-10-20T13:12:42.130" v="1312" actId="14100"/>
        <pc:sldMkLst>
          <pc:docMk/>
          <pc:sldMk cId="0" sldId="295"/>
        </pc:sldMkLst>
        <pc:spChg chg="mod ord">
          <ac:chgData name="Mark Thirlwell" userId="0eea46bc-1a08-4dae-8290-d9217da89020" providerId="ADAL" clId="{A74DFD5C-A00E-4D75-B54F-AE1372332AAE}" dt="2025-10-20T11:55:30.975" v="860"/>
          <ac:spMkLst>
            <pc:docMk/>
            <pc:sldMk cId="0" sldId="295"/>
            <ac:spMk id="321" creationId="{00000000-0000-0000-0000-000000000000}"/>
          </ac:spMkLst>
        </pc:spChg>
        <pc:spChg chg="mod">
          <ac:chgData name="Mark Thirlwell" userId="0eea46bc-1a08-4dae-8290-d9217da89020" providerId="ADAL" clId="{A74DFD5C-A00E-4D75-B54F-AE1372332AAE}" dt="2025-10-20T13:12:42.130" v="1312" actId="14100"/>
          <ac:spMkLst>
            <pc:docMk/>
            <pc:sldMk cId="0" sldId="295"/>
            <ac:spMk id="322" creationId="{00000000-0000-0000-0000-000000000000}"/>
          </ac:spMkLst>
        </pc:spChg>
      </pc:sldChg>
      <pc:sldChg chg="modSp mod">
        <pc:chgData name="Mark Thirlwell" userId="0eea46bc-1a08-4dae-8290-d9217da89020" providerId="ADAL" clId="{A74DFD5C-A00E-4D75-B54F-AE1372332AAE}" dt="2025-10-20T13:13:20.925" v="1321" actId="20577"/>
        <pc:sldMkLst>
          <pc:docMk/>
          <pc:sldMk cId="0" sldId="296"/>
        </pc:sldMkLst>
        <pc:spChg chg="mod">
          <ac:chgData name="Mark Thirlwell" userId="0eea46bc-1a08-4dae-8290-d9217da89020" providerId="ADAL" clId="{A74DFD5C-A00E-4D75-B54F-AE1372332AAE}" dt="2025-10-20T11:33:56.689" v="731"/>
          <ac:spMkLst>
            <pc:docMk/>
            <pc:sldMk cId="0" sldId="296"/>
            <ac:spMk id="327" creationId="{00000000-0000-0000-0000-000000000000}"/>
          </ac:spMkLst>
        </pc:spChg>
        <pc:spChg chg="mod">
          <ac:chgData name="Mark Thirlwell" userId="0eea46bc-1a08-4dae-8290-d9217da89020" providerId="ADAL" clId="{A74DFD5C-A00E-4D75-B54F-AE1372332AAE}" dt="2025-10-20T13:13:20.925" v="1321" actId="20577"/>
          <ac:spMkLst>
            <pc:docMk/>
            <pc:sldMk cId="0" sldId="296"/>
            <ac:spMk id="328" creationId="{00000000-0000-0000-0000-000000000000}"/>
          </ac:spMkLst>
        </pc:spChg>
      </pc:sldChg>
      <pc:sldChg chg="modSp mod modClrScheme chgLayout">
        <pc:chgData name="Mark Thirlwell" userId="0eea46bc-1a08-4dae-8290-d9217da89020" providerId="ADAL" clId="{A74DFD5C-A00E-4D75-B54F-AE1372332AAE}" dt="2025-10-20T13:13:57.565" v="1327" actId="20577"/>
        <pc:sldMkLst>
          <pc:docMk/>
          <pc:sldMk cId="0" sldId="297"/>
        </pc:sldMkLst>
        <pc:spChg chg="mod ord">
          <ac:chgData name="Mark Thirlwell" userId="0eea46bc-1a08-4dae-8290-d9217da89020" providerId="ADAL" clId="{A74DFD5C-A00E-4D75-B54F-AE1372332AAE}" dt="2025-10-20T11:55:37.020" v="862" actId="20577"/>
          <ac:spMkLst>
            <pc:docMk/>
            <pc:sldMk cId="0" sldId="297"/>
            <ac:spMk id="333" creationId="{00000000-0000-0000-0000-000000000000}"/>
          </ac:spMkLst>
        </pc:spChg>
        <pc:spChg chg="mod ord">
          <ac:chgData name="Mark Thirlwell" userId="0eea46bc-1a08-4dae-8290-d9217da89020" providerId="ADAL" clId="{A74DFD5C-A00E-4D75-B54F-AE1372332AAE}" dt="2025-10-20T13:13:57.565" v="1327" actId="20577"/>
          <ac:spMkLst>
            <pc:docMk/>
            <pc:sldMk cId="0" sldId="297"/>
            <ac:spMk id="334" creationId="{00000000-0000-0000-0000-000000000000}"/>
          </ac:spMkLst>
        </pc:spChg>
      </pc:sldChg>
      <pc:sldChg chg="modSp mod modClrScheme chgLayout">
        <pc:chgData name="Mark Thirlwell" userId="0eea46bc-1a08-4dae-8290-d9217da89020" providerId="ADAL" clId="{A74DFD5C-A00E-4D75-B54F-AE1372332AAE}" dt="2025-10-20T13:14:13.924" v="1333" actId="20577"/>
        <pc:sldMkLst>
          <pc:docMk/>
          <pc:sldMk cId="0" sldId="298"/>
        </pc:sldMkLst>
        <pc:spChg chg="mod ord">
          <ac:chgData name="Mark Thirlwell" userId="0eea46bc-1a08-4dae-8290-d9217da89020" providerId="ADAL" clId="{A74DFD5C-A00E-4D75-B54F-AE1372332AAE}" dt="2025-10-20T11:55:40.867" v="864" actId="20577"/>
          <ac:spMkLst>
            <pc:docMk/>
            <pc:sldMk cId="0" sldId="298"/>
            <ac:spMk id="339" creationId="{00000000-0000-0000-0000-000000000000}"/>
          </ac:spMkLst>
        </pc:spChg>
        <pc:spChg chg="mod ord">
          <ac:chgData name="Mark Thirlwell" userId="0eea46bc-1a08-4dae-8290-d9217da89020" providerId="ADAL" clId="{A74DFD5C-A00E-4D75-B54F-AE1372332AAE}" dt="2025-10-20T13:14:13.924" v="1333" actId="20577"/>
          <ac:spMkLst>
            <pc:docMk/>
            <pc:sldMk cId="0" sldId="298"/>
            <ac:spMk id="340" creationId="{00000000-0000-0000-0000-000000000000}"/>
          </ac:spMkLst>
        </pc:spChg>
      </pc:sldChg>
      <pc:sldChg chg="modSp mod">
        <pc:chgData name="Mark Thirlwell" userId="0eea46bc-1a08-4dae-8290-d9217da89020" providerId="ADAL" clId="{A74DFD5C-A00E-4D75-B54F-AE1372332AAE}" dt="2025-10-20T13:14:54.440" v="1349" actId="1076"/>
        <pc:sldMkLst>
          <pc:docMk/>
          <pc:sldMk cId="0" sldId="299"/>
        </pc:sldMkLst>
        <pc:spChg chg="mod">
          <ac:chgData name="Mark Thirlwell" userId="0eea46bc-1a08-4dae-8290-d9217da89020" providerId="ADAL" clId="{A74DFD5C-A00E-4D75-B54F-AE1372332AAE}" dt="2025-10-20T11:55:45.722" v="865"/>
          <ac:spMkLst>
            <pc:docMk/>
            <pc:sldMk cId="0" sldId="299"/>
            <ac:spMk id="345" creationId="{00000000-0000-0000-0000-000000000000}"/>
          </ac:spMkLst>
        </pc:spChg>
        <pc:spChg chg="mod">
          <ac:chgData name="Mark Thirlwell" userId="0eea46bc-1a08-4dae-8290-d9217da89020" providerId="ADAL" clId="{A74DFD5C-A00E-4D75-B54F-AE1372332AAE}" dt="2025-10-20T13:14:54.440" v="1349" actId="1076"/>
          <ac:spMkLst>
            <pc:docMk/>
            <pc:sldMk cId="0" sldId="299"/>
            <ac:spMk id="346" creationId="{00000000-0000-0000-0000-000000000000}"/>
          </ac:spMkLst>
        </pc:spChg>
      </pc:sldChg>
      <pc:sldChg chg="modSp mod setBg">
        <pc:chgData name="Mark Thirlwell" userId="0eea46bc-1a08-4dae-8290-d9217da89020" providerId="ADAL" clId="{A74DFD5C-A00E-4D75-B54F-AE1372332AAE}" dt="2025-10-20T13:14:48.022" v="1343" actId="1076"/>
        <pc:sldMkLst>
          <pc:docMk/>
          <pc:sldMk cId="0" sldId="300"/>
        </pc:sldMkLst>
        <pc:spChg chg="mod">
          <ac:chgData name="Mark Thirlwell" userId="0eea46bc-1a08-4dae-8290-d9217da89020" providerId="ADAL" clId="{A74DFD5C-A00E-4D75-B54F-AE1372332AAE}" dt="2025-10-20T11:55:50.842" v="866"/>
          <ac:spMkLst>
            <pc:docMk/>
            <pc:sldMk cId="0" sldId="300"/>
            <ac:spMk id="351" creationId="{00000000-0000-0000-0000-000000000000}"/>
          </ac:spMkLst>
        </pc:spChg>
        <pc:spChg chg="mod">
          <ac:chgData name="Mark Thirlwell" userId="0eea46bc-1a08-4dae-8290-d9217da89020" providerId="ADAL" clId="{A74DFD5C-A00E-4D75-B54F-AE1372332AAE}" dt="2025-10-20T13:14:48.022" v="1343" actId="1076"/>
          <ac:spMkLst>
            <pc:docMk/>
            <pc:sldMk cId="0" sldId="300"/>
            <ac:spMk id="352" creationId="{00000000-0000-0000-0000-000000000000}"/>
          </ac:spMkLst>
        </pc:spChg>
      </pc:sldChg>
      <pc:sldChg chg="modSp mod">
        <pc:chgData name="Mark Thirlwell" userId="0eea46bc-1a08-4dae-8290-d9217da89020" providerId="ADAL" clId="{A74DFD5C-A00E-4D75-B54F-AE1372332AAE}" dt="2025-10-20T11:34:22.744" v="828"/>
        <pc:sldMkLst>
          <pc:docMk/>
          <pc:sldMk cId="0" sldId="301"/>
        </pc:sldMkLst>
        <pc:spChg chg="mod">
          <ac:chgData name="Mark Thirlwell" userId="0eea46bc-1a08-4dae-8290-d9217da89020" providerId="ADAL" clId="{A74DFD5C-A00E-4D75-B54F-AE1372332AAE}" dt="2025-10-20T11:34:22.744" v="828"/>
          <ac:spMkLst>
            <pc:docMk/>
            <pc:sldMk cId="0" sldId="301"/>
            <ac:spMk id="357" creationId="{00000000-0000-0000-0000-000000000000}"/>
          </ac:spMkLst>
        </pc:spChg>
      </pc:sldChg>
      <pc:sldChg chg="add del">
        <pc:chgData name="Mark Thirlwell" userId="0eea46bc-1a08-4dae-8290-d9217da89020" providerId="ADAL" clId="{A74DFD5C-A00E-4D75-B54F-AE1372332AAE}" dt="2025-10-23T13:43:39.513" v="1792" actId="47"/>
        <pc:sldMkLst>
          <pc:docMk/>
          <pc:sldMk cId="1600947408" sldId="303"/>
        </pc:sldMkLst>
      </pc:sldChg>
      <pc:sldMasterChg chg="addSp delSp modSp mod">
        <pc:chgData name="Mark Thirlwell" userId="0eea46bc-1a08-4dae-8290-d9217da89020" providerId="ADAL" clId="{A74DFD5C-A00E-4D75-B54F-AE1372332AAE}" dt="2025-10-20T11:11:31.316" v="20"/>
        <pc:sldMasterMkLst>
          <pc:docMk/>
          <pc:sldMasterMk cId="0" sldId="2147483648"/>
        </pc:sldMasterMkLst>
      </pc:sldMasterChg>
      <pc:sldMasterChg chg="modSp del mod delSldLayout">
        <pc:chgData name="Mark Thirlwell" userId="0eea46bc-1a08-4dae-8290-d9217da89020" providerId="ADAL" clId="{A74DFD5C-A00E-4D75-B54F-AE1372332AAE}" dt="2025-10-20T11:30:27.886" v="42" actId="700"/>
        <pc:sldMasterMkLst>
          <pc:docMk/>
          <pc:sldMasterMk cId="0" sldId="2147483653"/>
        </pc:sldMasterMkLst>
        <pc:sldLayoutChg chg="del">
          <pc:chgData name="Mark Thirlwell" userId="0eea46bc-1a08-4dae-8290-d9217da89020" providerId="ADAL" clId="{A74DFD5C-A00E-4D75-B54F-AE1372332AAE}" dt="2025-10-20T11:30:27.886" v="42" actId="700"/>
          <pc:sldLayoutMkLst>
            <pc:docMk/>
            <pc:sldMasterMk cId="0" sldId="2147483653"/>
            <pc:sldLayoutMk cId="0" sldId="2147483654"/>
          </pc:sldLayoutMkLst>
        </pc:sldLayoutChg>
        <pc:sldLayoutChg chg="del">
          <pc:chgData name="Mark Thirlwell" userId="0eea46bc-1a08-4dae-8290-d9217da89020" providerId="ADAL" clId="{A74DFD5C-A00E-4D75-B54F-AE1372332AAE}" dt="2025-10-20T11:30:27.886" v="42" actId="700"/>
          <pc:sldLayoutMkLst>
            <pc:docMk/>
            <pc:sldMasterMk cId="0" sldId="2147483653"/>
            <pc:sldLayoutMk cId="0" sldId="2147483655"/>
          </pc:sldLayoutMkLst>
        </pc:sldLayoutChg>
        <pc:sldLayoutChg chg="del">
          <pc:chgData name="Mark Thirlwell" userId="0eea46bc-1a08-4dae-8290-d9217da89020" providerId="ADAL" clId="{A74DFD5C-A00E-4D75-B54F-AE1372332AAE}" dt="2025-10-20T11:30:27.886" v="42" actId="700"/>
          <pc:sldLayoutMkLst>
            <pc:docMk/>
            <pc:sldMasterMk cId="0" sldId="2147483653"/>
            <pc:sldLayoutMk cId="0" sldId="2147483656"/>
          </pc:sldLayoutMkLst>
        </pc:sldLayoutChg>
        <pc:sldLayoutChg chg="del">
          <pc:chgData name="Mark Thirlwell" userId="0eea46bc-1a08-4dae-8290-d9217da89020" providerId="ADAL" clId="{A74DFD5C-A00E-4D75-B54F-AE1372332AAE}" dt="2025-10-20T11:30:27.886" v="42" actId="700"/>
          <pc:sldLayoutMkLst>
            <pc:docMk/>
            <pc:sldMasterMk cId="0" sldId="2147483653"/>
            <pc:sldLayoutMk cId="0" sldId="2147483657"/>
          </pc:sldLayoutMkLst>
        </pc:sldLayoutChg>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8T17:15:38.667" v="40" actId="20577"/>
      <pc:docMkLst>
        <pc:docMk/>
      </pc:docMkLst>
      <pc:sldChg chg="modSp mod">
        <pc:chgData name="John, Catherine" userId="36b10958-3fe6-4d82-9cee-736ae9074b3f" providerId="ADAL" clId="{7CE9EBFF-1EB6-4E95-820E-35801409E55C}" dt="2025-10-28T16:54:59.739" v="4" actId="20577"/>
        <pc:sldMkLst>
          <pc:docMk/>
          <pc:sldMk cId="0" sldId="261"/>
        </pc:sldMkLst>
        <pc:spChg chg="mod">
          <ac:chgData name="John, Catherine" userId="36b10958-3fe6-4d82-9cee-736ae9074b3f" providerId="ADAL" clId="{7CE9EBFF-1EB6-4E95-820E-35801409E55C}" dt="2025-10-28T16:54:59.739" v="4" actId="20577"/>
          <ac:spMkLst>
            <pc:docMk/>
            <pc:sldMk cId="0" sldId="261"/>
            <ac:spMk id="92" creationId="{00000000-0000-0000-0000-000000000000}"/>
          </ac:spMkLst>
        </pc:spChg>
      </pc:sldChg>
      <pc:sldChg chg="modNotesTx">
        <pc:chgData name="John, Catherine" userId="36b10958-3fe6-4d82-9cee-736ae9074b3f" providerId="ADAL" clId="{7CE9EBFF-1EB6-4E95-820E-35801409E55C}" dt="2025-10-28T17:02:06.897" v="5" actId="6549"/>
        <pc:sldMkLst>
          <pc:docMk/>
          <pc:sldMk cId="0" sldId="270"/>
        </pc:sldMkLst>
      </pc:sldChg>
      <pc:sldChg chg="modSp mod">
        <pc:chgData name="John, Catherine" userId="36b10958-3fe6-4d82-9cee-736ae9074b3f" providerId="ADAL" clId="{7CE9EBFF-1EB6-4E95-820E-35801409E55C}" dt="2025-10-28T17:07:04.964" v="17" actId="20577"/>
        <pc:sldMkLst>
          <pc:docMk/>
          <pc:sldMk cId="0" sldId="275"/>
        </pc:sldMkLst>
        <pc:spChg chg="mod">
          <ac:chgData name="John, Catherine" userId="36b10958-3fe6-4d82-9cee-736ae9074b3f" providerId="ADAL" clId="{7CE9EBFF-1EB6-4E95-820E-35801409E55C}" dt="2025-10-28T17:07:04.964" v="17" actId="20577"/>
          <ac:spMkLst>
            <pc:docMk/>
            <pc:sldMk cId="0" sldId="275"/>
            <ac:spMk id="204" creationId="{00000000-0000-0000-0000-000000000000}"/>
          </ac:spMkLst>
        </pc:spChg>
      </pc:sldChg>
      <pc:sldChg chg="modSp mod">
        <pc:chgData name="John, Catherine" userId="36b10958-3fe6-4d82-9cee-736ae9074b3f" providerId="ADAL" clId="{7CE9EBFF-1EB6-4E95-820E-35801409E55C}" dt="2025-10-28T17:08:43.277" v="22" actId="20577"/>
        <pc:sldMkLst>
          <pc:docMk/>
          <pc:sldMk cId="0" sldId="283"/>
        </pc:sldMkLst>
        <pc:spChg chg="mod">
          <ac:chgData name="John, Catherine" userId="36b10958-3fe6-4d82-9cee-736ae9074b3f" providerId="ADAL" clId="{7CE9EBFF-1EB6-4E95-820E-35801409E55C}" dt="2025-10-28T17:08:43.277" v="22" actId="20577"/>
          <ac:spMkLst>
            <pc:docMk/>
            <pc:sldMk cId="0" sldId="283"/>
            <ac:spMk id="249" creationId="{00000000-0000-0000-0000-000000000000}"/>
          </ac:spMkLst>
        </pc:spChg>
      </pc:sldChg>
      <pc:sldChg chg="modNotesTx">
        <pc:chgData name="John, Catherine" userId="36b10958-3fe6-4d82-9cee-736ae9074b3f" providerId="ADAL" clId="{7CE9EBFF-1EB6-4E95-820E-35801409E55C}" dt="2025-10-28T17:08:52.040" v="24" actId="20577"/>
        <pc:sldMkLst>
          <pc:docMk/>
          <pc:sldMk cId="0" sldId="284"/>
        </pc:sldMkLst>
      </pc:sldChg>
      <pc:sldChg chg="modSp mod">
        <pc:chgData name="John, Catherine" userId="36b10958-3fe6-4d82-9cee-736ae9074b3f" providerId="ADAL" clId="{7CE9EBFF-1EB6-4E95-820E-35801409E55C}" dt="2025-10-28T17:09:36.300" v="26" actId="20577"/>
        <pc:sldMkLst>
          <pc:docMk/>
          <pc:sldMk cId="0" sldId="285"/>
        </pc:sldMkLst>
        <pc:spChg chg="mod">
          <ac:chgData name="John, Catherine" userId="36b10958-3fe6-4d82-9cee-736ae9074b3f" providerId="ADAL" clId="{7CE9EBFF-1EB6-4E95-820E-35801409E55C}" dt="2025-10-28T17:09:36.300" v="26" actId="20577"/>
          <ac:spMkLst>
            <pc:docMk/>
            <pc:sldMk cId="0" sldId="285"/>
            <ac:spMk id="262" creationId="{00000000-0000-0000-0000-000000000000}"/>
          </ac:spMkLst>
        </pc:spChg>
      </pc:sldChg>
      <pc:sldChg chg="modSp mod">
        <pc:chgData name="John, Catherine" userId="36b10958-3fe6-4d82-9cee-736ae9074b3f" providerId="ADAL" clId="{7CE9EBFF-1EB6-4E95-820E-35801409E55C}" dt="2025-10-28T17:10:49.082" v="28" actId="20577"/>
        <pc:sldMkLst>
          <pc:docMk/>
          <pc:sldMk cId="0" sldId="289"/>
        </pc:sldMkLst>
        <pc:spChg chg="mod">
          <ac:chgData name="John, Catherine" userId="36b10958-3fe6-4d82-9cee-736ae9074b3f" providerId="ADAL" clId="{7CE9EBFF-1EB6-4E95-820E-35801409E55C}" dt="2025-10-28T17:10:49.082" v="28" actId="20577"/>
          <ac:spMkLst>
            <pc:docMk/>
            <pc:sldMk cId="0" sldId="289"/>
            <ac:spMk id="286" creationId="{00000000-0000-0000-0000-000000000000}"/>
          </ac:spMkLst>
        </pc:spChg>
      </pc:sldChg>
      <pc:sldChg chg="modSp mod">
        <pc:chgData name="John, Catherine" userId="36b10958-3fe6-4d82-9cee-736ae9074b3f" providerId="ADAL" clId="{7CE9EBFF-1EB6-4E95-820E-35801409E55C}" dt="2025-10-28T17:14:27.797" v="35" actId="20577"/>
        <pc:sldMkLst>
          <pc:docMk/>
          <pc:sldMk cId="0" sldId="294"/>
        </pc:sldMkLst>
        <pc:spChg chg="mod">
          <ac:chgData name="John, Catherine" userId="36b10958-3fe6-4d82-9cee-736ae9074b3f" providerId="ADAL" clId="{7CE9EBFF-1EB6-4E95-820E-35801409E55C}" dt="2025-10-28T17:14:27.797" v="35" actId="20577"/>
          <ac:spMkLst>
            <pc:docMk/>
            <pc:sldMk cId="0" sldId="294"/>
            <ac:spMk id="315" creationId="{00000000-0000-0000-0000-000000000000}"/>
          </ac:spMkLst>
        </pc:spChg>
      </pc:sldChg>
      <pc:sldChg chg="modSp mod">
        <pc:chgData name="John, Catherine" userId="36b10958-3fe6-4d82-9cee-736ae9074b3f" providerId="ADAL" clId="{7CE9EBFF-1EB6-4E95-820E-35801409E55C}" dt="2025-10-28T17:15:38.667" v="40" actId="20577"/>
        <pc:sldMkLst>
          <pc:docMk/>
          <pc:sldMk cId="0" sldId="300"/>
        </pc:sldMkLst>
        <pc:spChg chg="mod">
          <ac:chgData name="John, Catherine" userId="36b10958-3fe6-4d82-9cee-736ae9074b3f" providerId="ADAL" clId="{7CE9EBFF-1EB6-4E95-820E-35801409E55C}" dt="2025-10-28T17:15:38.667" v="40" actId="20577"/>
          <ac:spMkLst>
            <pc:docMk/>
            <pc:sldMk cId="0" sldId="300"/>
            <ac:spMk id="351" creationId="{00000000-0000-0000-0000-000000000000}"/>
          </ac:spMkLst>
        </pc:spChg>
      </pc:sldChg>
    </pc:docChg>
  </pc:docChgLst>
  <pc:docChgLst>
    <pc:chgData name="liam.freeguard@gowercollegeswansea.ac.uk" userId="S::urn:spo:guest#liam.freeguard@gowercollegeswansea.ac.uk::" providerId="AD" clId="Web-{26281935-2D0A-058C-C74E-2D9E95EB9032}"/>
    <pc:docChg chg="modSld">
      <pc:chgData name="liam.freeguard@gowercollegeswansea.ac.uk" userId="S::urn:spo:guest#liam.freeguard@gowercollegeswansea.ac.uk::" providerId="AD" clId="Web-{26281935-2D0A-058C-C74E-2D9E95EB9032}" dt="2025-10-17T15:13:00.813" v="1" actId="14100"/>
      <pc:docMkLst>
        <pc:docMk/>
      </pc:docMkLst>
      <pc:sldChg chg="modSp">
        <pc:chgData name="liam.freeguard@gowercollegeswansea.ac.uk" userId="S::urn:spo:guest#liam.freeguard@gowercollegeswansea.ac.uk::" providerId="AD" clId="Web-{26281935-2D0A-058C-C74E-2D9E95EB9032}" dt="2025-10-17T15:12:32.390" v="0" actId="14100"/>
        <pc:sldMkLst>
          <pc:docMk/>
          <pc:sldMk cId="0" sldId="260"/>
        </pc:sldMkLst>
        <pc:spChg chg="mod">
          <ac:chgData name="liam.freeguard@gowercollegeswansea.ac.uk" userId="S::urn:spo:guest#liam.freeguard@gowercollegeswansea.ac.uk::" providerId="AD" clId="Web-{26281935-2D0A-058C-C74E-2D9E95EB9032}" dt="2025-10-17T15:12:32.390" v="0" actId="14100"/>
          <ac:spMkLst>
            <pc:docMk/>
            <pc:sldMk cId="0" sldId="260"/>
            <ac:spMk id="86" creationId="{00000000-0000-0000-0000-000000000000}"/>
          </ac:spMkLst>
        </pc:spChg>
      </pc:sldChg>
      <pc:sldChg chg="modSp">
        <pc:chgData name="liam.freeguard@gowercollegeswansea.ac.uk" userId="S::urn:spo:guest#liam.freeguard@gowercollegeswansea.ac.uk::" providerId="AD" clId="Web-{26281935-2D0A-058C-C74E-2D9E95EB9032}" dt="2025-10-17T15:13:00.813" v="1" actId="14100"/>
        <pc:sldMkLst>
          <pc:docMk/>
          <pc:sldMk cId="0" sldId="287"/>
        </pc:sldMkLst>
        <pc:spChg chg="mod">
          <ac:chgData name="liam.freeguard@gowercollegeswansea.ac.uk" userId="S::urn:spo:guest#liam.freeguard@gowercollegeswansea.ac.uk::" providerId="AD" clId="Web-{26281935-2D0A-058C-C74E-2D9E95EB9032}" dt="2025-10-17T15:13:00.813" v="1" actId="14100"/>
          <ac:spMkLst>
            <pc:docMk/>
            <pc:sldMk cId="0" sldId="287"/>
            <ac:spMk id="274" creationId="{00000000-0000-0000-0000-000000000000}"/>
          </ac:spMkLst>
        </pc:spChg>
      </pc:sldChg>
    </pc:docChg>
  </pc:docChgLst>
  <pc:docChgLst>
    <pc:chgData name="Hazell, Danielle" userId="16322be0-50ef-46ff-b0c0-d304bc10d5d2" providerId="ADAL" clId="{E6D12E1F-DF63-450C-A9ED-E72C5F6C045B}"/>
    <pc:docChg chg="custSel delSld modSld modMainMaster">
      <pc:chgData name="Hazell, Danielle" userId="16322be0-50ef-46ff-b0c0-d304bc10d5d2" providerId="ADAL" clId="{E6D12E1F-DF63-450C-A9ED-E72C5F6C045B}" dt="2025-10-29T14:21:28.994" v="5" actId="2696"/>
      <pc:docMkLst>
        <pc:docMk/>
      </pc:docMkLst>
      <pc:sldChg chg="modSp mod">
        <pc:chgData name="Hazell, Danielle" userId="16322be0-50ef-46ff-b0c0-d304bc10d5d2" providerId="ADAL" clId="{E6D12E1F-DF63-450C-A9ED-E72C5F6C045B}" dt="2025-10-29T14:21:02.031" v="4" actId="27107"/>
        <pc:sldMkLst>
          <pc:docMk/>
          <pc:sldMk cId="0" sldId="256"/>
        </pc:sldMkLst>
        <pc:spChg chg="mod">
          <ac:chgData name="Hazell, Danielle" userId="16322be0-50ef-46ff-b0c0-d304bc10d5d2" providerId="ADAL" clId="{E6D12E1F-DF63-450C-A9ED-E72C5F6C045B}" dt="2025-10-29T14:21:02.031" v="4" actId="27107"/>
          <ac:spMkLst>
            <pc:docMk/>
            <pc:sldMk cId="0" sldId="256"/>
            <ac:spMk id="62" creationId="{00000000-0000-0000-0000-000000000000}"/>
          </ac:spMkLst>
        </pc:spChg>
      </pc:sldChg>
      <pc:sldChg chg="del">
        <pc:chgData name="Hazell, Danielle" userId="16322be0-50ef-46ff-b0c0-d304bc10d5d2" providerId="ADAL" clId="{E6D12E1F-DF63-450C-A9ED-E72C5F6C045B}" dt="2025-10-29T14:21:28.994" v="5" actId="2696"/>
        <pc:sldMkLst>
          <pc:docMk/>
          <pc:sldMk cId="0" sldId="289"/>
        </pc:sldMkLst>
      </pc:sldChg>
      <pc:sldChg chg="addSp modSp mod">
        <pc:chgData name="Hazell, Danielle" userId="16322be0-50ef-46ff-b0c0-d304bc10d5d2" providerId="ADAL" clId="{E6D12E1F-DF63-450C-A9ED-E72C5F6C045B}" dt="2025-10-27T08:56:39.123" v="1"/>
        <pc:sldMkLst>
          <pc:docMk/>
          <pc:sldMk cId="0" sldId="302"/>
        </pc:sldMkLst>
        <pc:spChg chg="add mod">
          <ac:chgData name="Hazell, Danielle" userId="16322be0-50ef-46ff-b0c0-d304bc10d5d2" providerId="ADAL" clId="{E6D12E1F-DF63-450C-A9ED-E72C5F6C045B}" dt="2025-10-27T08:56:39.123" v="1"/>
          <ac:spMkLst>
            <pc:docMk/>
            <pc:sldMk cId="0" sldId="302"/>
            <ac:spMk id="2" creationId="{F1408817-115B-A4DE-5D27-440830298A8C}"/>
          </ac:spMkLst>
        </pc:spChg>
        <pc:spChg chg="mod">
          <ac:chgData name="Hazell, Danielle" userId="16322be0-50ef-46ff-b0c0-d304bc10d5d2" providerId="ADAL" clId="{E6D12E1F-DF63-450C-A9ED-E72C5F6C045B}" dt="2025-10-27T08:56:38.518" v="0" actId="1076"/>
          <ac:spMkLst>
            <pc:docMk/>
            <pc:sldMk cId="0" sldId="302"/>
            <ac:spMk id="364" creationId="{00000000-0000-0000-0000-000000000000}"/>
          </ac:spMkLst>
        </pc:spChg>
      </pc:sldChg>
      <pc:sldMasterChg chg="addSp delSp modSp mod">
        <pc:chgData name="Hazell, Danielle" userId="16322be0-50ef-46ff-b0c0-d304bc10d5d2" providerId="ADAL" clId="{E6D12E1F-DF63-450C-A9ED-E72C5F6C045B}" dt="2025-10-27T08:56:59.020" v="3"/>
        <pc:sldMasterMkLst>
          <pc:docMk/>
          <pc:sldMasterMk cId="0" sldId="2147483648"/>
        </pc:sldMasterMkLst>
        <pc:spChg chg="add mod">
          <ac:chgData name="Hazell, Danielle" userId="16322be0-50ef-46ff-b0c0-d304bc10d5d2" providerId="ADAL" clId="{E6D12E1F-DF63-450C-A9ED-E72C5F6C045B}" dt="2025-10-27T08:56:59.020" v="3"/>
          <ac:spMkLst>
            <pc:docMk/>
            <pc:sldMasterMk cId="0" sldId="2147483648"/>
            <ac:spMk id="3" creationId="{FD2E0C9D-2FB3-CA47-9BC6-F8F444DB1AD1}"/>
          </ac:spMkLst>
        </pc:spChg>
        <pc:spChg chg="add mod">
          <ac:chgData name="Hazell, Danielle" userId="16322be0-50ef-46ff-b0c0-d304bc10d5d2" providerId="ADAL" clId="{E6D12E1F-DF63-450C-A9ED-E72C5F6C045B}" dt="2025-10-27T08:56:59.020" v="3"/>
          <ac:spMkLst>
            <pc:docMk/>
            <pc:sldMasterMk cId="0" sldId="2147483648"/>
            <ac:spMk id="5" creationId="{B017650A-7D9F-071B-4D4B-2C4B27D74DB8}"/>
          </ac:spMkLst>
        </pc:spChg>
        <pc:picChg chg="add mod">
          <ac:chgData name="Hazell, Danielle" userId="16322be0-50ef-46ff-b0c0-d304bc10d5d2" providerId="ADAL" clId="{E6D12E1F-DF63-450C-A9ED-E72C5F6C045B}" dt="2025-10-27T08:56:59.020" v="3"/>
          <ac:picMkLst>
            <pc:docMk/>
            <pc:sldMasterMk cId="0" sldId="2147483648"/>
            <ac:picMk id="4" creationId="{AE4C14A6-F952-0113-7A77-F90D89E15B3E}"/>
          </ac:picMkLst>
        </pc:picChg>
        <pc:picChg chg="add mod">
          <ac:chgData name="Hazell, Danielle" userId="16322be0-50ef-46ff-b0c0-d304bc10d5d2" providerId="ADAL" clId="{E6D12E1F-DF63-450C-A9ED-E72C5F6C045B}" dt="2025-10-27T08:56:59.020" v="3"/>
          <ac:picMkLst>
            <pc:docMk/>
            <pc:sldMasterMk cId="0" sldId="2147483648"/>
            <ac:picMk id="6" creationId="{36468AA9-AA8C-C950-C94E-939E7D90A132}"/>
          </ac:picMkLst>
        </pc:picChg>
        <pc:picChg chg="add mod">
          <ac:chgData name="Hazell, Danielle" userId="16322be0-50ef-46ff-b0c0-d304bc10d5d2" providerId="ADAL" clId="{E6D12E1F-DF63-450C-A9ED-E72C5F6C045B}" dt="2025-10-27T08:56:59.020" v="3"/>
          <ac:picMkLst>
            <pc:docMk/>
            <pc:sldMasterMk cId="0" sldId="2147483648"/>
            <ac:picMk id="7" creationId="{6A821FFD-A74A-8C73-C510-08A006D50FDE}"/>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 name="Google Shape;59;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7eef5ffea7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8" name="Google Shape;128;g37eef5ffea7_0_2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7eef5ffea7_0_1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34" name="Google Shape;134;g37eef5ffea7_0_13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7eef5ffea7_0_2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7" name="Google Shape;147;g37eef5ffea7_0_28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7eef5ffea7_0_2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59" name="Google Shape;159;g37eef5ffea7_0_23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7eef5ffea7_0_14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66" name="Google Shape;166;g37eef5ffea7_0_14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7eef5ffea7_0_19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Tutor to show examples online or physical examples in class once students have completed the task.</a:t>
            </a:r>
            <a:endParaRPr dirty="0"/>
          </a:p>
        </p:txBody>
      </p:sp>
      <p:sp>
        <p:nvSpPr>
          <p:cNvPr id="172" name="Google Shape;172;g37eef5ffea7_0_19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7eef5ffea7_0_2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9" name="Google Shape;189;g37eef5ffea7_0_23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eef5ffea7_0_24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95" name="Google Shape;195;g37eef5ffea7_0_24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7eef5ffea7_0_2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1" name="Google Shape;201;g37eef5ffea7_0_24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37eef5ffea7_0_2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7" name="Google Shape;207;g37eef5ffea7_0_28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5" name="Google Shape;65;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7eef5ffea7_0_29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3" name="Google Shape;213;g37eef5ffea7_0_29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7eef5ffea7_0_3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19" name="Google Shape;219;g37eef5ffea7_0_30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7eef5ffea7_0_30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24" name="Google Shape;224;g37eef5ffea7_0_30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7eef5ffea7_0_4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30" name="Google Shape;230;g37eef5ffea7_0_42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7eef5ffea7_0_3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1" name="Google Shape;241;g37eef5ffea7_0_31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7eef5ffea7_0_3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7" name="Google Shape;247;g37eef5ffea7_0_3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37eef5ffea7_0_3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indent="0"/>
            <a:r>
              <a:rPr lang="en-GB" dirty="0"/>
              <a:t>Discuss old asbestos cisterns as a concern in older properties.</a:t>
            </a:r>
            <a:endParaRPr lang="en-US" dirty="0"/>
          </a:p>
        </p:txBody>
      </p:sp>
      <p:sp>
        <p:nvSpPr>
          <p:cNvPr id="253" name="Google Shape;253;g37eef5ffea7_0_35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7eef5ffea7_0_38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59" name="Google Shape;259;g37eef5ffea7_0_38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7eef5ffea7_0_38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5" name="Google Shape;265;g37eef5ffea7_0_38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7eef5ffea7_0_49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1" name="Google Shape;271;g37eef5ffea7_0_49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1" name="Google Shape;71;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37eef5ffea7_0_49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7" name="Google Shape;277;g37eef5ffea7_0_49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37eef5ffea7_0_50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89" name="Google Shape;289;g37eef5ffea7_0_50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7eef5ffea7_0_5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95" name="Google Shape;295;g37eef5ffea7_0_57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37eef5ffea7_0_60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1" name="Google Shape;301;g37eef5ffea7_0_60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37eef5ffea7_0_6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7" name="Google Shape;307;g37eef5ffea7_0_60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37eef5ffea7_0_6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3" name="Google Shape;313;g37eef5ffea7_0_6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37eef5ffea7_0_6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9" name="Google Shape;319;g37eef5ffea7_0_6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37eef5ffea7_0_4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25" name="Google Shape;325;g37eef5ffea7_0_45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7eef5ffea7_0_6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1" name="Google Shape;331;g37eef5ffea7_0_6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37eef5ffea7_0_6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7" name="Google Shape;337;g37eef5ffea7_0_62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 name="Google Shape;77;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37eef5ffea7_0_6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3" name="Google Shape;343;g37eef5ffea7_0_63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37eef5ffea7_0_6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9" name="Google Shape;349;g37eef5ffea7_0_63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55" name="Google Shape;355;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1" name="Google Shape;3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2" name="Google Shape;362;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43</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7eef5ffea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g37eef5ffea7_0_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eef5ffea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9" name="Google Shape;89;g37eef5ffea7_0_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7eef5ffea7_0_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Diagram drawn by author</a:t>
            </a:r>
            <a:endParaRPr/>
          </a:p>
        </p:txBody>
      </p:sp>
      <p:sp>
        <p:nvSpPr>
          <p:cNvPr id="95" name="Google Shape;95;g37eef5ffea7_0_5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6" name="Google Shape;116;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37eef5ffea7_0_9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2" name="Google Shape;122;g37eef5ffea7_0_9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txBody>
          <a:bodyPr/>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7"/>
              <a:buFont typeface="Arial"/>
              <a:buNone/>
            </a:pPr>
            <a:r>
              <a:rPr lang="en-GB" sz="1807"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lnSpc>
                <a:spcPct val="100000"/>
              </a:lnSpc>
              <a:spcBef>
                <a:spcPts val="0"/>
              </a:spcBef>
              <a:spcAft>
                <a:spcPts val="0"/>
              </a:spcAft>
              <a:buClr>
                <a:srgbClr val="000000"/>
              </a:buClr>
              <a:buSzPts val="1400"/>
              <a:buFont typeface="Arial"/>
              <a:buNone/>
              <a:defRPr sz="3600" b="1" i="0" u="none" strike="noStrike" cap="none">
                <a:solidFill>
                  <a:srgbClr val="FC442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Clr>
                <a:srgbClr val="000000"/>
              </a:buClr>
              <a:buSzPts val="1400"/>
              <a:buFont typeface="Arial"/>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lnSpc>
                <a:spcPct val="100000"/>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lnSpc>
                <a:spcPct val="100000"/>
              </a:lnSpc>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lnSpc>
                <a:spcPct val="100000"/>
              </a:lnSpc>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lnSpc>
                <a:spcPct val="100000"/>
              </a:lnSpc>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Arial"/>
                <a:ea typeface="Arial"/>
                <a:cs typeface="Arial"/>
                <a:sym typeface="Arial"/>
              </a:rPr>
              <a:t>‹#›</a:t>
            </a:fld>
            <a:endParaRPr sz="1600" b="0" i="0" u="none" strike="noStrike" cap="none">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FD2E0C9D-2FB3-CA47-9BC6-F8F444DB1AD1}"/>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AE4C14A6-F952-0113-7A77-F90D89E15B3E}"/>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B017650A-7D9F-071B-4D4B-2C4B27D74DB8}"/>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36468AA9-AA8C-C950-C94E-939E7D90A132}"/>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6A821FFD-A74A-8C73-C510-08A006D50FDE}"/>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hyperlink" Target="https://knowledge.bsigroup.com/products/specifications-for-installations-inside-buildings-conveying-water-for-human-consumption-installation" TargetMode="External"/><Relationship Id="rId5" Type="http://schemas.openxmlformats.org/officeDocument/2006/relationships/hyperlink" Target="https://www.wrasapprovals.co.uk/material-approvals/" TargetMode="External"/><Relationship Id="rId4" Type="http://schemas.openxmlformats.org/officeDocument/2006/relationships/hyperlink" Target="https://www.gov.uk/government/publications/sanitation-hot-water-safety-and-water-efficiency-approved-document-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i="0" u="none" strike="noStrike" cap="none" dirty="0">
                <a:solidFill>
                  <a:srgbClr val="170130"/>
                </a:solidFill>
                <a:latin typeface="Arial"/>
                <a:ea typeface="Arial"/>
                <a:cs typeface="Arial"/>
                <a:sym typeface="Arial"/>
              </a:rPr>
              <a:t>Occupational Specialism: Plumbing &amp; Heating Engineering</a:t>
            </a:r>
            <a:endParaRPr sz="1400" b="0" i="0" u="none" strike="noStrike" cap="none" dirty="0">
              <a:solidFill>
                <a:srgbClr val="000000"/>
              </a:solidFill>
              <a:latin typeface="Arial"/>
              <a:ea typeface="Arial"/>
              <a:cs typeface="Arial"/>
              <a:sym typeface="Arial"/>
            </a:endParaRPr>
          </a:p>
          <a:p>
            <a:pPr lvl="0">
              <a:lnSpc>
                <a:spcPct val="110000"/>
              </a:lnSpc>
              <a:spcBef>
                <a:spcPts val="750"/>
              </a:spcBef>
              <a:spcAft>
                <a:spcPts val="1200"/>
              </a:spcAft>
              <a:buClr>
                <a:schemeClr val="dk1"/>
              </a:buClr>
              <a:buSzPts val="2800"/>
            </a:pPr>
            <a:r>
              <a:rPr lang="en-GB" sz="2800" dirty="0">
                <a:solidFill>
                  <a:schemeClr val="dk1"/>
                </a:solidFill>
              </a:rPr>
              <a:t>K1.7 Plumbing and heating systems</a:t>
            </a:r>
            <a:endParaRPr sz="2394" b="0" i="0" u="none" strike="noStrike" cap="none"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Indirect cold water systems</a:t>
            </a:r>
            <a:endParaRPr sz="2800" b="1" dirty="0">
              <a:solidFill>
                <a:srgbClr val="FC4421"/>
              </a:solidFill>
            </a:endParaRPr>
          </a:p>
          <a:p>
            <a:pPr marL="0" marR="0" lvl="0" indent="0" algn="l" rtl="0">
              <a:lnSpc>
                <a:spcPct val="110000"/>
              </a:lnSpc>
              <a:spcBef>
                <a:spcPts val="750"/>
              </a:spcBef>
              <a:spcAft>
                <a:spcPts val="1200"/>
              </a:spcAft>
              <a:buClr>
                <a:srgbClr val="FC4421"/>
              </a:buClr>
              <a:buSzPts val="2800"/>
              <a:buFont typeface="Arial"/>
              <a:buNone/>
            </a:pPr>
            <a:endParaRPr sz="2800" b="1" dirty="0">
              <a:solidFill>
                <a:srgbClr val="FC442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7eef5ffea7_0_2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Water fittings regulations</a:t>
            </a:r>
          </a:p>
        </p:txBody>
      </p:sp>
      <p:sp>
        <p:nvSpPr>
          <p:cNvPr id="131" name="Google Shape;131;g37eef5ffea7_0_276"/>
          <p:cNvSpPr txBox="1">
            <a:spLocks noGrp="1"/>
          </p:cNvSpPr>
          <p:nvPr>
            <p:ph type="body" idx="1"/>
          </p:nvPr>
        </p:nvSpPr>
        <p:spPr>
          <a:xfrm>
            <a:off x="360000" y="1800000"/>
            <a:ext cx="11645005" cy="4339888"/>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Cisterns must be made of approved materials.</a:t>
            </a:r>
            <a:endParaRPr dirty="0"/>
          </a:p>
          <a:p>
            <a:pPr marL="342900" indent="-342900">
              <a:spcAft>
                <a:spcPts val="1200"/>
              </a:spcAft>
              <a:buSzPct val="100000"/>
              <a:buFont typeface="Arial" panose="020B0604020202020204" pitchFamily="34" charset="0"/>
              <a:buChar char="•"/>
            </a:pPr>
            <a:r>
              <a:rPr lang="en-GB" dirty="0"/>
              <a:t>Covers required to prevent contamination.</a:t>
            </a:r>
            <a:endParaRPr dirty="0"/>
          </a:p>
          <a:p>
            <a:pPr marL="342900" indent="-342900">
              <a:spcAft>
                <a:spcPts val="1200"/>
              </a:spcAft>
              <a:buSzPct val="100000"/>
              <a:buFont typeface="Arial" panose="020B0604020202020204" pitchFamily="34" charset="0"/>
              <a:buChar char="•"/>
            </a:pPr>
            <a:r>
              <a:rPr lang="en-GB" dirty="0"/>
              <a:t>Insulation to prevent freezing or undue warming.</a:t>
            </a:r>
          </a:p>
          <a:p>
            <a:pPr marL="342900" indent="-342900">
              <a:spcAft>
                <a:spcPts val="1200"/>
              </a:spcAft>
              <a:buSzPct val="100000"/>
              <a:buFont typeface="Arial" panose="020B0604020202020204" pitchFamily="34" charset="0"/>
              <a:buChar char="•"/>
            </a:pPr>
            <a:r>
              <a:rPr lang="en-GB" dirty="0"/>
              <a:t>Warning and overflow pipes mandatory.</a:t>
            </a:r>
            <a:endParaRPr dirty="0"/>
          </a:p>
          <a:p>
            <a:pPr marL="342900" indent="-342900">
              <a:spcAft>
                <a:spcPts val="1200"/>
              </a:spcAft>
              <a:buSzPct val="100000"/>
              <a:buFont typeface="Arial" panose="020B0604020202020204" pitchFamily="34" charset="0"/>
              <a:buChar char="•"/>
            </a:pPr>
            <a:r>
              <a:rPr lang="en-GB" dirty="0"/>
              <a:t>Float valves must prevent backflow (suitable air gap arrangements).</a:t>
            </a:r>
            <a:endParaRPr dirty="0"/>
          </a:p>
          <a:p>
            <a:pPr marL="342900" indent="-342900">
              <a:spcAft>
                <a:spcPts val="1200"/>
              </a:spcAft>
              <a:buSzPct val="100000"/>
              <a:buFont typeface="Arial" panose="020B0604020202020204" pitchFamily="34" charset="0"/>
              <a:buChar char="•"/>
            </a:pPr>
            <a:r>
              <a:rPr lang="en-GB" dirty="0"/>
              <a:t>WRAS-approved components required.</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7eef5ffea7_0_13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Warning pipes &amp; overflows</a:t>
            </a:r>
          </a:p>
        </p:txBody>
      </p:sp>
      <p:sp>
        <p:nvSpPr>
          <p:cNvPr id="137" name="Google Shape;137;g37eef5ffea7_0_137"/>
          <p:cNvSpPr txBox="1">
            <a:spLocks noGrp="1"/>
          </p:cNvSpPr>
          <p:nvPr>
            <p:ph type="body" idx="1"/>
          </p:nvPr>
        </p:nvSpPr>
        <p:spPr>
          <a:xfrm>
            <a:off x="360000" y="1800000"/>
            <a:ext cx="9723452"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Cisterns must have a warning system for overflow; a warning pipe is standard, with alternatives allowed by the water undertaker. </a:t>
            </a:r>
            <a:endParaRPr dirty="0"/>
          </a:p>
          <a:p>
            <a:pPr marL="0" indent="0">
              <a:spcAft>
                <a:spcPts val="1200"/>
              </a:spcAft>
            </a:pPr>
            <a:r>
              <a:rPr lang="en-GB" dirty="0"/>
              <a:t>Combined overflow/warning pipes may be used for cisterns below 1000 litres.</a:t>
            </a:r>
            <a:endParaRPr dirty="0"/>
          </a:p>
          <a:p>
            <a:pPr marL="0" indent="0">
              <a:spcAft>
                <a:spcPts val="1200"/>
              </a:spcAft>
            </a:pPr>
            <a:r>
              <a:rPr lang="en-GB" dirty="0"/>
              <a:t>Pipes should slope downward and must not discharge into another cistern.</a:t>
            </a:r>
            <a:endParaRPr dirty="0"/>
          </a:p>
          <a:p>
            <a:pPr marL="0" indent="0">
              <a:spcAft>
                <a:spcPts val="1200"/>
              </a:spcAft>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7eef5ffea7_0_28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Hygiene concerns</a:t>
            </a:r>
          </a:p>
        </p:txBody>
      </p:sp>
      <p:sp>
        <p:nvSpPr>
          <p:cNvPr id="150" name="Google Shape;150;g37eef5ffea7_0_28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Because water is stored, hygiene is a key issue in indirect systems. Cisterns must always be covered to prevent insects, dust, or vermin entering. </a:t>
            </a:r>
            <a:endParaRPr dirty="0"/>
          </a:p>
          <a:p>
            <a:pPr marL="0" indent="0">
              <a:spcAft>
                <a:spcPts val="1200"/>
              </a:spcAft>
            </a:pPr>
            <a:r>
              <a:rPr lang="en-GB" dirty="0"/>
              <a:t>Insulation prevents temperature fluctuations that could encourage bacterial growth (legionella bacteria).</a:t>
            </a:r>
            <a:endParaRPr dirty="0"/>
          </a:p>
          <a:p>
            <a:pPr marL="0" indent="0">
              <a:spcAft>
                <a:spcPts val="1200"/>
              </a:spcAft>
            </a:pPr>
            <a:r>
              <a:rPr lang="en-GB" dirty="0"/>
              <a:t>Pipes should be arranged to minimise stagnation, and outlets should be flushed if unused. </a:t>
            </a:r>
            <a:endParaRPr dirty="0"/>
          </a:p>
          <a:p>
            <a:pPr marL="0" indent="0">
              <a:spcAft>
                <a:spcPts val="1200"/>
              </a:spcAft>
            </a:pPr>
            <a:r>
              <a:rPr lang="en-GB" dirty="0"/>
              <a:t>Hygiene risks are one of the main disadvantages of indirect systems.</a:t>
            </a:r>
            <a:endParaRPr dirty="0"/>
          </a:p>
          <a:p>
            <a:pPr marL="0" indent="0">
              <a:spcAft>
                <a:spcPts val="1200"/>
              </a:spcAft>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7eef5ffea7_0_23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Demonstration – cistern components</a:t>
            </a:r>
          </a:p>
        </p:txBody>
      </p:sp>
      <p:sp>
        <p:nvSpPr>
          <p:cNvPr id="162" name="Google Shape;162;g37eef5ffea7_0_235"/>
          <p:cNvSpPr txBox="1">
            <a:spLocks noGrp="1"/>
          </p:cNvSpPr>
          <p:nvPr>
            <p:ph type="body" idx="1"/>
          </p:nvPr>
        </p:nvSpPr>
        <p:spPr>
          <a:xfrm>
            <a:off x="360000" y="1800000"/>
            <a:ext cx="10662904" cy="37656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None/>
            </a:pPr>
            <a:r>
              <a:rPr lang="en-GB" b="1" dirty="0"/>
              <a:t>Tutor: </a:t>
            </a:r>
            <a:r>
              <a:rPr lang="en-GB" dirty="0"/>
              <a:t>show students a model cistern or photographs of real installations. Components such as the float valve, warning pipe, and overflow are identified. </a:t>
            </a:r>
            <a:endParaRPr dirty="0"/>
          </a:p>
          <a:p>
            <a:pPr marL="0" lvl="0" indent="0" algn="l" rtl="0">
              <a:lnSpc>
                <a:spcPct val="110000"/>
              </a:lnSpc>
              <a:spcAft>
                <a:spcPts val="1200"/>
              </a:spcAft>
              <a:buNone/>
            </a:pPr>
            <a:r>
              <a:rPr lang="en-GB" b="1" dirty="0"/>
              <a:t>Students:</a:t>
            </a:r>
            <a:r>
              <a:rPr lang="en-GB" dirty="0"/>
              <a:t> discuss how each part contributes to safe operation and compliance with regulations. </a:t>
            </a:r>
            <a:endParaRPr dirty="0"/>
          </a:p>
          <a:p>
            <a:pPr marL="0" lvl="0" indent="0" algn="l" rtl="0">
              <a:lnSpc>
                <a:spcPct val="110000"/>
              </a:lnSpc>
              <a:spcAft>
                <a:spcPts val="1200"/>
              </a:spcAft>
              <a:buNone/>
            </a:pPr>
            <a:endParaRPr dirty="0"/>
          </a:p>
          <a:p>
            <a:pPr marL="0" lvl="0" indent="0" algn="l" rtl="0">
              <a:lnSpc>
                <a:spcPct val="110000"/>
              </a:lnSpc>
              <a:spcAft>
                <a:spcPts val="1200"/>
              </a:spcAft>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37eef5ffea7_0_14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Component – valves</a:t>
            </a:r>
          </a:p>
        </p:txBody>
      </p:sp>
      <p:sp>
        <p:nvSpPr>
          <p:cNvPr id="169" name="Google Shape;169;g37eef5ffea7_0_14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Float-operated ball valve (controls filling).</a:t>
            </a:r>
            <a:endParaRPr dirty="0"/>
          </a:p>
          <a:p>
            <a:pPr marL="342900" indent="-342900">
              <a:spcAft>
                <a:spcPts val="1200"/>
              </a:spcAft>
              <a:buSzPct val="100000"/>
              <a:buFont typeface="Arial" panose="020B0604020202020204" pitchFamily="34" charset="0"/>
              <a:buChar char="•"/>
            </a:pPr>
            <a:r>
              <a:rPr lang="en-GB" dirty="0"/>
              <a:t>Stop valve on rising main to cistern.</a:t>
            </a:r>
            <a:endParaRPr dirty="0"/>
          </a:p>
          <a:p>
            <a:pPr marL="342900" indent="-342900">
              <a:spcAft>
                <a:spcPts val="1200"/>
              </a:spcAft>
              <a:buSzPct val="100000"/>
              <a:buFont typeface="Arial" panose="020B0604020202020204" pitchFamily="34" charset="0"/>
              <a:buChar char="•"/>
            </a:pPr>
            <a:r>
              <a:rPr lang="en-GB" dirty="0"/>
              <a:t>Service valves on branches to outlets.</a:t>
            </a:r>
            <a:endParaRPr dirty="0"/>
          </a:p>
          <a:p>
            <a:pPr marL="342900" indent="-342900">
              <a:spcAft>
                <a:spcPts val="1200"/>
              </a:spcAft>
              <a:buSzPct val="100000"/>
              <a:buFont typeface="Arial" panose="020B0604020202020204" pitchFamily="34" charset="0"/>
              <a:buChar char="•"/>
            </a:pPr>
            <a:r>
              <a:rPr lang="en-GB" dirty="0"/>
              <a:t>Non-return valves where required by regs.</a:t>
            </a:r>
            <a:endParaRPr dirty="0"/>
          </a:p>
          <a:p>
            <a:pPr marL="342900" indent="-342900">
              <a:spcAft>
                <a:spcPts val="1200"/>
              </a:spcAft>
              <a:buSzPct val="100000"/>
              <a:buFont typeface="Arial" panose="020B0604020202020204" pitchFamily="34" charset="0"/>
              <a:buChar char="•"/>
            </a:pPr>
            <a:r>
              <a:rPr lang="en-GB" dirty="0"/>
              <a:t>Drain-offs for maintenance.</a:t>
            </a:r>
          </a:p>
          <a:p>
            <a:pPr marL="0" indent="0">
              <a:spcAft>
                <a:spcPts val="1200"/>
              </a:spcAft>
              <a:buSzPct val="100000"/>
            </a:pPr>
            <a:endParaRPr dirty="0"/>
          </a:p>
          <a:p>
            <a:pPr marL="0" indent="0">
              <a:spcAft>
                <a:spcPts val="1200"/>
              </a:spcAft>
              <a:buSzPct val="100000"/>
            </a:pPr>
            <a:r>
              <a:rPr lang="en-GB" b="1" dirty="0"/>
              <a:t>Question: </a:t>
            </a:r>
            <a:r>
              <a:rPr lang="en-GB" dirty="0"/>
              <a:t>Why must a cold water storage cistern always have a warning pipe fitted?</a:t>
            </a:r>
            <a:endParaRPr dirty="0"/>
          </a:p>
          <a:p>
            <a:pPr marL="342900" indent="-342900">
              <a:spcAft>
                <a:spcPts val="1200"/>
              </a:spcAft>
              <a:buSzPct val="100000"/>
              <a:buFont typeface="Arial" panose="020B0604020202020204" pitchFamily="34" charset="0"/>
              <a:buChar char="•"/>
            </a:pP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7eef5ffea7_0_190"/>
          <p:cNvSpPr txBox="1">
            <a:spLocks noGrp="1"/>
          </p:cNvSpPr>
          <p:nvPr>
            <p:ph type="title" idx="4294967295"/>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task - common valves</a:t>
            </a:r>
          </a:p>
        </p:txBody>
      </p:sp>
      <p:sp>
        <p:nvSpPr>
          <p:cNvPr id="2" name="Google Shape;162;g37eef5ffea7_0_235">
            <a:extLst>
              <a:ext uri="{FF2B5EF4-FFF2-40B4-BE49-F238E27FC236}">
                <a16:creationId xmlns:a16="http://schemas.microsoft.com/office/drawing/2014/main" id="{72226DB5-4388-A6E6-36BF-F419D781FAE5}"/>
              </a:ext>
            </a:extLst>
          </p:cNvPr>
          <p:cNvSpPr txBox="1">
            <a:spLocks noGrp="1"/>
          </p:cNvSpPr>
          <p:nvPr>
            <p:ph type="body" idx="1"/>
          </p:nvPr>
        </p:nvSpPr>
        <p:spPr>
          <a:xfrm>
            <a:off x="360000" y="1800000"/>
            <a:ext cx="11246893" cy="3765600"/>
          </a:xfrm>
          <a:prstGeom prst="rect">
            <a:avLst/>
          </a:prstGeom>
          <a:noFill/>
          <a:ln>
            <a:noFill/>
          </a:ln>
        </p:spPr>
        <p:txBody>
          <a:bodyPr spcFirstLastPara="1" wrap="square" lIns="0" tIns="0" rIns="0" bIns="0" anchor="t" anchorCtr="0">
            <a:noAutofit/>
          </a:bodyPr>
          <a:lstStyle/>
          <a:p>
            <a:pPr marL="0" indent="0">
              <a:lnSpc>
                <a:spcPct val="110000"/>
              </a:lnSpc>
              <a:spcBef>
                <a:spcPts val="0"/>
              </a:spcBef>
              <a:spcAft>
                <a:spcPts val="1200"/>
              </a:spcAft>
              <a:buClr>
                <a:srgbClr val="000000">
                  <a:lumMod val="100000"/>
                </a:srgbClr>
              </a:buClr>
              <a:buSzPct val="100000"/>
            </a:pPr>
            <a:r>
              <a:rPr lang="en-GB" b="1" dirty="0">
                <a:solidFill>
                  <a:srgbClr val="000000"/>
                </a:solidFill>
                <a:latin typeface="Arial" panose="020B0604020202020204" pitchFamily="34" charset="0"/>
              </a:rPr>
              <a:t>Students: </a:t>
            </a:r>
            <a:r>
              <a:rPr lang="en-GB" dirty="0">
                <a:solidFill>
                  <a:srgbClr val="000000"/>
                </a:solidFill>
                <a:latin typeface="Arial" panose="020B0604020202020204" pitchFamily="34" charset="0"/>
              </a:rPr>
              <a:t>research what each of the following valves looks like, and their purpose. </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Stop valve</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Drain valve</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Service valve</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Gate valve</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Washing machine valve</a:t>
            </a:r>
          </a:p>
          <a:p>
            <a:pPr marL="342900" indent="-3429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Isolation valve.</a:t>
            </a:r>
            <a:endParaRPr dirty="0">
              <a:solidFill>
                <a:srgbClr val="000000"/>
              </a:solidFill>
              <a:latin typeface="Arial" panose="020B0604020202020204" pitchFamily="34" charset="0"/>
            </a:endParaRPr>
          </a:p>
          <a:p>
            <a:pPr marL="0" indent="0">
              <a:lnSpc>
                <a:spcPct val="110000"/>
              </a:lnSpc>
              <a:spcBef>
                <a:spcPts val="0"/>
              </a:spcBef>
              <a:spcAft>
                <a:spcPts val="1200"/>
              </a:spcAft>
              <a:buClr>
                <a:srgbClr val="000000">
                  <a:lumMod val="100000"/>
                </a:srgbClr>
              </a:buClr>
              <a:buSzPct val="100000"/>
              <a:buFont typeface="Arial" panose="020B0604020202020204" pitchFamily="34" charset="0"/>
            </a:pPr>
            <a:endParaRPr dirty="0">
              <a:solidFill>
                <a:srgbClr val="000000"/>
              </a:solidFill>
              <a:latin typeface="Arial" panose="020B0604020202020204" pitchFamily="34" charset="0"/>
            </a:endParaRPr>
          </a:p>
          <a:p>
            <a:pPr marL="0" lvl="0" indent="0" algn="l" rtl="0">
              <a:lnSpc>
                <a:spcPct val="110000"/>
              </a:lnSpc>
              <a:spcBef>
                <a:spcPts val="0"/>
              </a:spcBef>
              <a:spcAft>
                <a:spcPts val="1200"/>
              </a:spcAft>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7eef5ffea7_0_23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Pipework distribution</a:t>
            </a:r>
          </a:p>
        </p:txBody>
      </p:sp>
      <p:sp>
        <p:nvSpPr>
          <p:cNvPr id="192" name="Google Shape;192;g37eef5ffea7_0_23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Outlets supplied from cistern: baths, basins, WCs.</a:t>
            </a:r>
            <a:endParaRPr dirty="0"/>
          </a:p>
          <a:p>
            <a:pPr marL="342900" indent="-342900">
              <a:spcAft>
                <a:spcPts val="1200"/>
              </a:spcAft>
              <a:buSzPct val="100000"/>
              <a:buFont typeface="Arial" panose="020B0604020202020204" pitchFamily="34" charset="0"/>
              <a:buChar char="•"/>
            </a:pPr>
            <a:r>
              <a:rPr lang="en-GB" dirty="0"/>
              <a:t>Kitchen tap always on mains.</a:t>
            </a:r>
            <a:endParaRPr dirty="0"/>
          </a:p>
          <a:p>
            <a:pPr marL="342900" indent="-342900">
              <a:spcAft>
                <a:spcPts val="1200"/>
              </a:spcAft>
              <a:buSzPct val="100000"/>
              <a:buFont typeface="Arial" panose="020B0604020202020204" pitchFamily="34" charset="0"/>
              <a:buChar char="•"/>
            </a:pPr>
            <a:r>
              <a:rPr lang="en-GB" dirty="0"/>
              <a:t>Gravity pressure depends on vertical distance.</a:t>
            </a:r>
            <a:endParaRPr dirty="0"/>
          </a:p>
          <a:p>
            <a:pPr marL="342900" indent="-342900">
              <a:spcAft>
                <a:spcPts val="1200"/>
              </a:spcAft>
              <a:buSzPct val="100000"/>
              <a:buFont typeface="Arial" panose="020B0604020202020204" pitchFamily="34" charset="0"/>
              <a:buChar char="•"/>
            </a:pPr>
            <a:r>
              <a:rPr lang="en-GB" dirty="0"/>
              <a:t>Larger pipes may be needed for adequate flow.</a:t>
            </a:r>
            <a:endParaRPr dirty="0"/>
          </a:p>
          <a:p>
            <a:pPr marL="342900" indent="-342900">
              <a:spcAft>
                <a:spcPts val="1200"/>
              </a:spcAft>
              <a:buSzPct val="100000"/>
              <a:buFont typeface="Arial" panose="020B0604020202020204" pitchFamily="34" charset="0"/>
              <a:buChar char="•"/>
            </a:pPr>
            <a:r>
              <a:rPr lang="en-GB" dirty="0"/>
              <a:t>Insulation required in loft spaces.</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7eef5ffea7_0_24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Advantages of indirect systems</a:t>
            </a:r>
          </a:p>
        </p:txBody>
      </p:sp>
      <p:sp>
        <p:nvSpPr>
          <p:cNvPr id="198" name="Google Shape;198;g37eef5ffea7_0_242"/>
          <p:cNvSpPr txBox="1">
            <a:spLocks noGrp="1"/>
          </p:cNvSpPr>
          <p:nvPr>
            <p:ph type="body" idx="1"/>
          </p:nvPr>
        </p:nvSpPr>
        <p:spPr>
          <a:xfrm>
            <a:off x="360000" y="1800000"/>
            <a:ext cx="11520600" cy="39795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Reserve water supply in case of mains failure.</a:t>
            </a:r>
            <a:endParaRPr dirty="0"/>
          </a:p>
          <a:p>
            <a:pPr marL="342900" indent="-342900">
              <a:spcAft>
                <a:spcPts val="1200"/>
              </a:spcAft>
              <a:buSzPct val="100000"/>
              <a:buFont typeface="Arial" panose="020B0604020202020204" pitchFamily="34" charset="0"/>
              <a:buChar char="•"/>
            </a:pPr>
            <a:r>
              <a:rPr lang="en-GB" dirty="0"/>
              <a:t>Quieter operation compared to direct systems.</a:t>
            </a:r>
            <a:endParaRPr dirty="0"/>
          </a:p>
          <a:p>
            <a:pPr marL="342900" indent="-342900">
              <a:spcAft>
                <a:spcPts val="1200"/>
              </a:spcAft>
              <a:buSzPct val="100000"/>
              <a:buFont typeface="Arial" panose="020B0604020202020204" pitchFamily="34" charset="0"/>
              <a:buChar char="•"/>
            </a:pPr>
            <a:r>
              <a:rPr lang="en-GB" dirty="0"/>
              <a:t>Reduced strain on pipework and fittings.</a:t>
            </a:r>
            <a:endParaRPr dirty="0"/>
          </a:p>
          <a:p>
            <a:pPr marL="342900" indent="-342900">
              <a:spcAft>
                <a:spcPts val="1200"/>
              </a:spcAft>
              <a:buSzPct val="100000"/>
              <a:buFont typeface="Arial" panose="020B0604020202020204" pitchFamily="34" charset="0"/>
              <a:buChar char="•"/>
            </a:pPr>
            <a:r>
              <a:rPr lang="en-GB" dirty="0"/>
              <a:t>Multiple outlets can run simultaneously without major drop in flow.</a:t>
            </a:r>
            <a:endParaRPr dirty="0"/>
          </a:p>
          <a:p>
            <a:pPr marL="342900" indent="-342900">
              <a:spcAft>
                <a:spcPts val="1200"/>
              </a:spcAft>
              <a:buSzPct val="100000"/>
              <a:buFont typeface="Arial" panose="020B0604020202020204" pitchFamily="34" charset="0"/>
              <a:buChar char="•"/>
            </a:pPr>
            <a:r>
              <a:rPr lang="en-GB" dirty="0"/>
              <a:t>Provides reasonable head of pressure for hot water cylinder supply.</a:t>
            </a:r>
            <a:endParaRPr dirty="0"/>
          </a:p>
          <a:p>
            <a:pPr marL="342900" indent="-342900">
              <a:spcAft>
                <a:spcPts val="1200"/>
              </a:spcAft>
              <a:buSzPct val="100000"/>
              <a:buFont typeface="Arial" panose="020B0604020202020204" pitchFamily="34" charset="0"/>
              <a:buChar char="•"/>
            </a:pP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7eef5ffea7_0_24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Disadvantages of indirect systems</a:t>
            </a:r>
          </a:p>
        </p:txBody>
      </p:sp>
      <p:sp>
        <p:nvSpPr>
          <p:cNvPr id="204" name="Google Shape;204;g37eef5ffea7_0_247"/>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Requires more space for cistern.</a:t>
            </a:r>
            <a:endParaRPr dirty="0"/>
          </a:p>
          <a:p>
            <a:pPr marL="342900" indent="-342900">
              <a:spcAft>
                <a:spcPts val="1200"/>
              </a:spcAft>
              <a:buSzPct val="100000"/>
              <a:buFont typeface="Arial" panose="020B0604020202020204" pitchFamily="34" charset="0"/>
              <a:buChar char="•"/>
            </a:pPr>
            <a:r>
              <a:rPr lang="en-GB" dirty="0"/>
              <a:t>Higher installation cost.</a:t>
            </a:r>
            <a:endParaRPr dirty="0"/>
          </a:p>
          <a:p>
            <a:pPr marL="342900" indent="-342900">
              <a:spcAft>
                <a:spcPts val="1200"/>
              </a:spcAft>
              <a:buSzPct val="100000"/>
              <a:buFont typeface="Arial" panose="020B0604020202020204" pitchFamily="34" charset="0"/>
              <a:buChar char="•"/>
            </a:pPr>
            <a:r>
              <a:rPr lang="en-GB" dirty="0"/>
              <a:t>Risk of water stagnation if unused.</a:t>
            </a:r>
            <a:endParaRPr dirty="0"/>
          </a:p>
          <a:p>
            <a:pPr marL="342900" indent="-342900">
              <a:spcAft>
                <a:spcPts val="1200"/>
              </a:spcAft>
              <a:buSzPct val="100000"/>
              <a:buFont typeface="Arial" panose="020B0604020202020204" pitchFamily="34" charset="0"/>
              <a:buChar char="•"/>
            </a:pPr>
            <a:r>
              <a:rPr lang="en-GB" dirty="0"/>
              <a:t>Regular maintenance needed for cistern hygiene.</a:t>
            </a:r>
            <a:endParaRPr dirty="0"/>
          </a:p>
          <a:p>
            <a:pPr marL="342900" indent="-342900">
              <a:spcAft>
                <a:spcPts val="1200"/>
              </a:spcAft>
              <a:buSzPct val="100000"/>
              <a:buFont typeface="Arial" panose="020B0604020202020204" pitchFamily="34" charset="0"/>
              <a:buChar char="•"/>
            </a:pPr>
            <a:r>
              <a:rPr lang="en-GB" dirty="0"/>
              <a:t>Poor pressure.</a:t>
            </a:r>
            <a:endParaRPr dirty="0"/>
          </a:p>
          <a:p>
            <a:pPr marL="0" indent="0">
              <a:spcAft>
                <a:spcPts val="1200"/>
              </a:spcAft>
              <a:buSzPct val="100000"/>
            </a:pPr>
            <a:r>
              <a:rPr lang="en-GB" b="1" dirty="0"/>
              <a:t>Question: </a:t>
            </a:r>
            <a:r>
              <a:rPr lang="en-GB" dirty="0"/>
              <a:t>What is your preference? Think of your property – which system is more suitable?</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g37eef5ffea7_0_28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Pressure and flow</a:t>
            </a:r>
          </a:p>
        </p:txBody>
      </p:sp>
      <p:sp>
        <p:nvSpPr>
          <p:cNvPr id="210" name="Google Shape;210;g37eef5ffea7_0_286"/>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Water pressure depends on cistern height above outlets.</a:t>
            </a:r>
            <a:endParaRPr dirty="0"/>
          </a:p>
          <a:p>
            <a:pPr marL="342900" indent="-342900">
              <a:spcAft>
                <a:spcPts val="1200"/>
              </a:spcAft>
              <a:buSzPct val="100000"/>
              <a:buFont typeface="Arial" panose="020B0604020202020204" pitchFamily="34" charset="0"/>
              <a:buChar char="•"/>
            </a:pPr>
            <a:r>
              <a:rPr lang="en-GB" dirty="0"/>
              <a:t>1 metre head = approximately 0.1 bar of pressure.</a:t>
            </a:r>
            <a:endParaRPr dirty="0"/>
          </a:p>
          <a:p>
            <a:pPr marL="342900" indent="-342900">
              <a:spcAft>
                <a:spcPts val="1200"/>
              </a:spcAft>
              <a:buSzPct val="100000"/>
              <a:buFont typeface="Arial" panose="020B0604020202020204" pitchFamily="34" charset="0"/>
              <a:buChar char="•"/>
            </a:pPr>
            <a:r>
              <a:rPr lang="en-GB" dirty="0"/>
              <a:t>Low-pressure outlets is often poor for showers.</a:t>
            </a:r>
            <a:endParaRPr dirty="0"/>
          </a:p>
          <a:p>
            <a:pPr marL="342900" indent="-342900">
              <a:spcAft>
                <a:spcPts val="1200"/>
              </a:spcAft>
              <a:buSzPct val="100000"/>
              <a:buFont typeface="Arial" panose="020B0604020202020204" pitchFamily="34" charset="0"/>
              <a:buChar char="•"/>
            </a:pPr>
            <a:r>
              <a:rPr lang="en-GB" dirty="0"/>
              <a:t>Booster pumps may be required.</a:t>
            </a:r>
            <a:endParaRPr dirty="0"/>
          </a:p>
          <a:p>
            <a:pPr marL="342900" indent="-342900">
              <a:spcAft>
                <a:spcPts val="1200"/>
              </a:spcAft>
              <a:buSzPct val="100000"/>
              <a:buFont typeface="Arial" panose="020B0604020202020204" pitchFamily="34" charset="0"/>
              <a:buChar char="•"/>
            </a:pPr>
            <a:r>
              <a:rPr lang="en-GB" dirty="0"/>
              <a:t>Larger cisterns provide greater reserve.</a:t>
            </a:r>
            <a:endParaRPr dirty="0"/>
          </a:p>
          <a:p>
            <a:pPr marL="0" indent="0">
              <a:spcAft>
                <a:spcPts val="1200"/>
              </a:spcAft>
              <a:buSzPct val="100000"/>
            </a:pPr>
            <a:r>
              <a:rPr lang="en-GB" b="1" dirty="0"/>
              <a:t>Question: </a:t>
            </a:r>
            <a:r>
              <a:rPr lang="en-GB" dirty="0"/>
              <a:t>Why might a shower on the top floor of a house have poor flow in this system?</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a:t>Starter</a:t>
            </a:r>
            <a:endParaRPr/>
          </a:p>
        </p:txBody>
      </p:sp>
      <p:sp>
        <p:nvSpPr>
          <p:cNvPr id="68" name="Google Shape;68;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1">
                <a:solidFill>
                  <a:srgbClr val="111111"/>
                </a:solidFill>
              </a:rPr>
              <a:t>W</a:t>
            </a:r>
            <a:r>
              <a:rPr lang="en-GB" b="1" i="0">
                <a:solidFill>
                  <a:srgbClr val="111111"/>
                </a:solidFill>
                <a:latin typeface="Arial"/>
                <a:ea typeface="Arial"/>
                <a:cs typeface="Arial"/>
                <a:sym typeface="Arial"/>
              </a:rPr>
              <a:t>arm-up</a:t>
            </a:r>
            <a:r>
              <a:rPr lang="en-GB" b="0" i="0">
                <a:solidFill>
                  <a:srgbClr val="111111"/>
                </a:solidFill>
                <a:latin typeface="Arial"/>
                <a:ea typeface="Arial"/>
                <a:cs typeface="Arial"/>
                <a:sym typeface="Arial"/>
              </a:rPr>
              <a:t>: </a:t>
            </a:r>
            <a:endParaRPr b="0" i="0">
              <a:solidFill>
                <a:srgbClr val="111111"/>
              </a:solidFill>
              <a:latin typeface="Arial"/>
              <a:ea typeface="Arial"/>
              <a:cs typeface="Arial"/>
              <a:sym typeface="Arial"/>
            </a:endParaRPr>
          </a:p>
          <a:p>
            <a:pPr marL="0" lvl="0" indent="0" algn="l" rtl="0">
              <a:lnSpc>
                <a:spcPct val="110000"/>
              </a:lnSpc>
              <a:spcBef>
                <a:spcPts val="0"/>
              </a:spcBef>
              <a:spcAft>
                <a:spcPts val="0"/>
              </a:spcAft>
              <a:buSzPts val="1400"/>
              <a:buNone/>
            </a:pPr>
            <a:endParaRPr>
              <a:solidFill>
                <a:srgbClr val="111111"/>
              </a:solidFill>
            </a:endParaRPr>
          </a:p>
          <a:p>
            <a:pPr marL="0" lvl="0" indent="0" algn="l" rtl="0">
              <a:lnSpc>
                <a:spcPct val="110000"/>
              </a:lnSpc>
              <a:spcBef>
                <a:spcPts val="0"/>
              </a:spcBef>
              <a:spcAft>
                <a:spcPts val="0"/>
              </a:spcAft>
              <a:buSzPts val="1400"/>
              <a:buNone/>
            </a:pPr>
            <a:r>
              <a:rPr lang="en-GB">
                <a:solidFill>
                  <a:srgbClr val="111111"/>
                </a:solidFill>
              </a:rPr>
              <a:t>Recall what you learned about direct cold water systems. </a:t>
            </a:r>
            <a:endParaRPr>
              <a:solidFill>
                <a:srgbClr val="111111"/>
              </a:solidFill>
            </a:endParaRPr>
          </a:p>
          <a:p>
            <a:pPr marL="0" lvl="0" indent="0" algn="l" rtl="0">
              <a:lnSpc>
                <a:spcPct val="110000"/>
              </a:lnSpc>
              <a:spcBef>
                <a:spcPts val="0"/>
              </a:spcBef>
              <a:spcAft>
                <a:spcPts val="0"/>
              </a:spcAft>
              <a:buSzPts val="1400"/>
              <a:buNone/>
            </a:pPr>
            <a:endParaRPr>
              <a:solidFill>
                <a:srgbClr val="111111"/>
              </a:solidFill>
            </a:endParaRPr>
          </a:p>
          <a:p>
            <a:pPr marL="0" lvl="0" indent="0" algn="l" rtl="0">
              <a:lnSpc>
                <a:spcPct val="110000"/>
              </a:lnSpc>
              <a:spcBef>
                <a:spcPts val="0"/>
              </a:spcBef>
              <a:spcAft>
                <a:spcPts val="0"/>
              </a:spcAft>
              <a:buSzPts val="1400"/>
              <a:buNone/>
            </a:pPr>
            <a:r>
              <a:rPr lang="en-GB">
                <a:solidFill>
                  <a:srgbClr val="111111"/>
                </a:solidFill>
              </a:rPr>
              <a:t>Sketch a quick comparison between a direct system and what may be involved in an indirect system, even if you are unsure. </a:t>
            </a:r>
            <a:endParaRPr>
              <a:solidFill>
                <a:srgbClr val="111111"/>
              </a:solidFill>
            </a:endParaRPr>
          </a:p>
          <a:p>
            <a:pPr marL="0" lvl="0" indent="0" algn="l" rtl="0">
              <a:lnSpc>
                <a:spcPct val="110000"/>
              </a:lnSpc>
              <a:spcBef>
                <a:spcPts val="0"/>
              </a:spcBef>
              <a:spcAft>
                <a:spcPts val="0"/>
              </a:spcAft>
              <a:buSzPts val="1400"/>
              <a:buNone/>
            </a:pPr>
            <a:endParaRPr>
              <a:solidFill>
                <a:srgbClr val="111111"/>
              </a:solidFill>
            </a:endParaRPr>
          </a:p>
          <a:p>
            <a:pPr marL="0" lvl="0" indent="0" algn="l" rtl="0">
              <a:lnSpc>
                <a:spcPct val="110000"/>
              </a:lnSpc>
              <a:spcBef>
                <a:spcPts val="0"/>
              </a:spcBef>
              <a:spcAft>
                <a:spcPts val="0"/>
              </a:spcAft>
              <a:buSzPts val="1400"/>
              <a:buNone/>
            </a:pPr>
            <a:endParaRPr>
              <a:solidFill>
                <a:srgbClr val="11111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37eef5ffea7_0_29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Demonstration – loft installation</a:t>
            </a:r>
          </a:p>
        </p:txBody>
      </p:sp>
      <p:sp>
        <p:nvSpPr>
          <p:cNvPr id="216" name="Google Shape;216;g37eef5ffea7_0_29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None/>
            </a:pPr>
            <a:r>
              <a:rPr lang="en-GB" b="1" dirty="0"/>
              <a:t>Tutor: </a:t>
            </a:r>
            <a:r>
              <a:rPr lang="en-GB" dirty="0"/>
              <a:t>show photos or diagrams of a loft installation. </a:t>
            </a:r>
            <a:endParaRPr dirty="0"/>
          </a:p>
          <a:p>
            <a:pPr marL="0" lvl="0" indent="0" algn="l" rtl="0">
              <a:lnSpc>
                <a:spcPct val="110000"/>
              </a:lnSpc>
              <a:spcAft>
                <a:spcPts val="1200"/>
              </a:spcAft>
              <a:buNone/>
            </a:pPr>
            <a:r>
              <a:rPr lang="en-GB" b="1" dirty="0"/>
              <a:t>Students: </a:t>
            </a:r>
            <a:r>
              <a:rPr lang="en-GB" dirty="0"/>
              <a:t>identify insulation, pipe routing, and overflow arrangements. Suggest improvements and highlight possible issues.</a:t>
            </a:r>
            <a:endParaRPr dirty="0"/>
          </a:p>
          <a:p>
            <a:pPr marL="0" lvl="0" indent="0" algn="l" rtl="0">
              <a:lnSpc>
                <a:spcPct val="110000"/>
              </a:lnSpc>
              <a:spcAft>
                <a:spcPts val="1200"/>
              </a:spcAft>
              <a:buNone/>
            </a:pPr>
            <a:r>
              <a:rPr lang="en-GB" dirty="0"/>
              <a:t>Discussion includes the risks of freezing in winter and how proper insulation prevents bursts. </a:t>
            </a:r>
            <a:endParaRPr dirty="0"/>
          </a:p>
          <a:p>
            <a:pPr marL="0" lvl="0" indent="0" algn="l" rtl="0">
              <a:lnSpc>
                <a:spcPct val="110000"/>
              </a:lnSpc>
              <a:spcAft>
                <a:spcPts val="1200"/>
              </a:spcAft>
              <a:buNone/>
            </a:pPr>
            <a:r>
              <a:rPr lang="en-GB" b="1" dirty="0"/>
              <a:t>Tutor:</a:t>
            </a:r>
            <a:r>
              <a:rPr lang="en-GB" dirty="0"/>
              <a:t> highlight safe access and maintenance requirements. </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g37eef5ffea7_0_302" title="IMG_3885.heic"/>
          <p:cNvPicPr preferRelativeResize="0"/>
          <p:nvPr/>
        </p:nvPicPr>
        <p:blipFill>
          <a:blip r:embed="rId3">
            <a:alphaModFix/>
          </a:blip>
          <a:stretch>
            <a:fillRect/>
          </a:stretch>
        </p:blipFill>
        <p:spPr>
          <a:xfrm>
            <a:off x="1568950" y="860400"/>
            <a:ext cx="9101727" cy="51197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226" name="Google Shape;226;g37eef5ffea7_0_307" title="IMG_3887.heic"/>
          <p:cNvPicPr preferRelativeResize="0"/>
          <p:nvPr/>
        </p:nvPicPr>
        <p:blipFill rotWithShape="1">
          <a:blip r:embed="rId3">
            <a:alphaModFix/>
          </a:blip>
          <a:srcRect l="21700" r="12935"/>
          <a:stretch/>
        </p:blipFill>
        <p:spPr>
          <a:xfrm>
            <a:off x="935375" y="896500"/>
            <a:ext cx="5731000" cy="4932199"/>
          </a:xfrm>
          <a:prstGeom prst="rect">
            <a:avLst/>
          </a:prstGeom>
          <a:noFill/>
          <a:ln>
            <a:noFill/>
          </a:ln>
        </p:spPr>
      </p:pic>
      <p:pic>
        <p:nvPicPr>
          <p:cNvPr id="227" name="Google Shape;227;g37eef5ffea7_0_307" title="IMG_3892.heic"/>
          <p:cNvPicPr preferRelativeResize="0"/>
          <p:nvPr/>
        </p:nvPicPr>
        <p:blipFill rotWithShape="1">
          <a:blip r:embed="rId4">
            <a:alphaModFix/>
          </a:blip>
          <a:srcRect t="5548" b="26700"/>
          <a:stretch/>
        </p:blipFill>
        <p:spPr>
          <a:xfrm>
            <a:off x="7622950" y="896500"/>
            <a:ext cx="4094940" cy="493219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37eef5ffea7_0_42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Multiple cisterns</a:t>
            </a:r>
            <a:endParaRPr dirty="0"/>
          </a:p>
        </p:txBody>
      </p:sp>
      <p:sp>
        <p:nvSpPr>
          <p:cNvPr id="233" name="Google Shape;233;g37eef5ffea7_0_426"/>
          <p:cNvSpPr txBox="1"/>
          <p:nvPr/>
        </p:nvSpPr>
        <p:spPr>
          <a:xfrm>
            <a:off x="360000" y="1800000"/>
            <a:ext cx="11520600" cy="406853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indent="0">
              <a:lnSpc>
                <a:spcPct val="110000"/>
              </a:lnSpc>
              <a:spcAft>
                <a:spcPts val="1200"/>
              </a:spcAft>
              <a:buSzPts val="14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dirty="0"/>
              <a:t>When large amounts of water are needed but space is limited, cisterns of the same size and capacity can be linked together. If linked incorrectly, especially for drinking water supply, water stagnation can occur, reducing quality. </a:t>
            </a:r>
            <a:endParaRPr dirty="0"/>
          </a:p>
          <a:p>
            <a:r>
              <a:rPr lang="en-GB" dirty="0"/>
              <a:t>The number of linked cisterns should be kept to a minimum. </a:t>
            </a:r>
            <a:endParaRPr dirty="0"/>
          </a:p>
          <a:p>
            <a:r>
              <a:rPr lang="en-GB" dirty="0"/>
              <a:t>To prevent stagnation, connections must promote good water flow through each cistern. This can be done by keeping cistern volumes small for quick water turnover, linking cisterns in parallel, placing inlets and outlets at opposite ends, and using delayed-action float-operated valves to reduce stratification.</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37eef5ffea7_0_31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1</a:t>
            </a:r>
          </a:p>
        </p:txBody>
      </p:sp>
      <p:sp>
        <p:nvSpPr>
          <p:cNvPr id="244" name="Google Shape;244;g37eef5ffea7_0_313"/>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What component controls cistern filling?</a:t>
            </a:r>
            <a:endParaRPr dirty="0"/>
          </a:p>
          <a:p>
            <a:pPr indent="-457200">
              <a:spcAft>
                <a:spcPts val="1200"/>
              </a:spcAft>
              <a:buSzPct val="100000"/>
              <a:buFont typeface="+mj-lt"/>
              <a:buAutoNum type="arabicPeriod"/>
            </a:pPr>
            <a:r>
              <a:rPr lang="en-GB" dirty="0"/>
              <a:t>Why is the kitchen cold tap always on mains?</a:t>
            </a:r>
            <a:endParaRPr dirty="0"/>
          </a:p>
          <a:p>
            <a:pPr indent="-457200">
              <a:spcAft>
                <a:spcPts val="1200"/>
              </a:spcAft>
              <a:buSzPct val="100000"/>
              <a:buFont typeface="+mj-lt"/>
              <a:buAutoNum type="arabicPeriod"/>
            </a:pPr>
            <a:r>
              <a:rPr lang="en-GB" dirty="0"/>
              <a:t>What is the purpose of an overflow pipe?</a:t>
            </a:r>
            <a:endParaRPr dirty="0"/>
          </a:p>
          <a:p>
            <a:pPr indent="-457200">
              <a:spcAft>
                <a:spcPts val="1200"/>
              </a:spcAft>
              <a:buSzPct val="100000"/>
              <a:buFont typeface="+mj-lt"/>
              <a:buAutoNum type="arabicPeriod"/>
            </a:pPr>
            <a:r>
              <a:rPr lang="en-GB" dirty="0"/>
              <a:t>Name one advantage of an indirect system.</a:t>
            </a:r>
            <a:endParaRPr dirty="0"/>
          </a:p>
          <a:p>
            <a:pPr indent="-457200">
              <a:spcAft>
                <a:spcPts val="1200"/>
              </a:spcAft>
              <a:buSzPct val="100000"/>
              <a:buFont typeface="+mj-lt"/>
              <a:buAutoNum type="arabicPeriod"/>
            </a:pPr>
            <a:r>
              <a:rPr lang="en-GB" dirty="0"/>
              <a:t>Name one disadvantage of an indirect system.</a:t>
            </a:r>
            <a:endParaRPr dirty="0"/>
          </a:p>
          <a:p>
            <a:pPr indent="-457200">
              <a:spcAft>
                <a:spcPts val="1200"/>
              </a:spcAft>
              <a:buSzPct val="100000"/>
              <a:buFont typeface="+mj-lt"/>
              <a:buAutoNum type="arabicPeriod"/>
            </a:pP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37eef5ffea7_0_3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1 – answers</a:t>
            </a:r>
          </a:p>
        </p:txBody>
      </p:sp>
      <p:sp>
        <p:nvSpPr>
          <p:cNvPr id="250" name="Google Shape;250;g37eef5ffea7_0_320"/>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Float-operated valve.</a:t>
            </a:r>
            <a:endParaRPr dirty="0"/>
          </a:p>
          <a:p>
            <a:pPr indent="-457200">
              <a:spcAft>
                <a:spcPts val="1200"/>
              </a:spcAft>
              <a:buSzPct val="100000"/>
              <a:buFont typeface="+mj-lt"/>
              <a:buAutoNum type="arabicPeriod"/>
            </a:pPr>
            <a:r>
              <a:rPr lang="en-GB" dirty="0"/>
              <a:t>Ensures potable water is available.</a:t>
            </a:r>
            <a:endParaRPr dirty="0"/>
          </a:p>
          <a:p>
            <a:pPr indent="-457200">
              <a:spcAft>
                <a:spcPts val="1200"/>
              </a:spcAft>
              <a:buSzPct val="100000"/>
              <a:buFont typeface="+mj-lt"/>
              <a:buAutoNum type="arabicPeriod"/>
            </a:pPr>
            <a:r>
              <a:rPr lang="en-GB" dirty="0"/>
              <a:t>Safely discharges excess water.</a:t>
            </a:r>
            <a:endParaRPr dirty="0"/>
          </a:p>
          <a:p>
            <a:pPr indent="-457200">
              <a:spcAft>
                <a:spcPts val="1200"/>
              </a:spcAft>
              <a:buSzPct val="100000"/>
              <a:buFont typeface="+mj-lt"/>
              <a:buAutoNum type="arabicPeriod"/>
            </a:pPr>
            <a:r>
              <a:rPr lang="en-GB" dirty="0"/>
              <a:t>Provides reserve supply.</a:t>
            </a:r>
            <a:endParaRPr dirty="0"/>
          </a:p>
          <a:p>
            <a:pPr indent="-457200">
              <a:spcAft>
                <a:spcPts val="1200"/>
              </a:spcAft>
              <a:buSzPct val="100000"/>
              <a:buFont typeface="+mj-lt"/>
              <a:buAutoNum type="arabicPeriod"/>
            </a:pPr>
            <a:r>
              <a:rPr lang="en-GB" dirty="0"/>
              <a:t>Risk of stagnation/poor pressure.</a:t>
            </a:r>
            <a:endParaRPr dirty="0"/>
          </a:p>
          <a:p>
            <a:pPr indent="-457200">
              <a:spcAft>
                <a:spcPts val="1200"/>
              </a:spcAft>
              <a:buSzPct val="100000"/>
              <a:buFont typeface="+mj-lt"/>
              <a:buAutoNum type="arabicPeriod"/>
            </a:pP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37eef5ffea7_0_35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Cistern materials</a:t>
            </a:r>
          </a:p>
        </p:txBody>
      </p:sp>
      <p:sp>
        <p:nvSpPr>
          <p:cNvPr id="256" name="Google Shape;256;g37eef5ffea7_0_354"/>
          <p:cNvSpPr txBox="1"/>
          <p:nvPr/>
        </p:nvSpPr>
        <p:spPr>
          <a:xfrm>
            <a:off x="360000" y="1800000"/>
            <a:ext cx="11334695" cy="4320813"/>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RPr/>
            </a:defPPr>
            <a:lvl1pPr marL="0" indent="0">
              <a:lnSpc>
                <a:spcPct val="110000"/>
              </a:lnSpc>
              <a:spcAft>
                <a:spcPts val="1200"/>
              </a:spcAft>
              <a:buSzPts val="14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sz="2100" dirty="0"/>
              <a:t>Most new cisterns are made from plastics like polyethylene, polypropylene, or glass-reinforced plastic (GRP). Polypropylene is preferred because it is lightweight, strong, hygienic, corrosion-resistant, and flexible, making it easy to manoeuvre through roof spaces. </a:t>
            </a:r>
            <a:endParaRPr lang="en-US" sz="2100" dirty="0"/>
          </a:p>
          <a:p>
            <a:r>
              <a:rPr lang="en-GB" sz="2100" dirty="0"/>
              <a:t>Cisterns come in square, rectangular, or circular shapes, usually in black to prevent algae growth. </a:t>
            </a:r>
            <a:endParaRPr sz="2100" dirty="0"/>
          </a:p>
          <a:p>
            <a:r>
              <a:rPr lang="en-GB" sz="2100" dirty="0"/>
              <a:t>Their bases must be fully supported to avoid damage from their flexibility. Pipe connection holes should be made with a hole saw, not heated copper, as heat can weaken the plastic and cause cracks.</a:t>
            </a:r>
            <a:endParaRPr sz="2100" dirty="0"/>
          </a:p>
          <a:p>
            <a:r>
              <a:rPr lang="en-GB" sz="2100" dirty="0"/>
              <a:t>Joints between cistern walls and fittings should use plastic or rubber washers. Galvanised steel cisterns were once common but are prone to corrosion. </a:t>
            </a:r>
            <a:endParaRPr sz="21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37eef5ffea7_0_38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Activity – component handling</a:t>
            </a:r>
          </a:p>
        </p:txBody>
      </p:sp>
      <p:sp>
        <p:nvSpPr>
          <p:cNvPr id="262" name="Google Shape;262;g37eef5ffea7_0_383"/>
          <p:cNvSpPr txBox="1">
            <a:spLocks noGrp="1"/>
          </p:cNvSpPr>
          <p:nvPr>
            <p:ph type="body" idx="1"/>
          </p:nvPr>
        </p:nvSpPr>
        <p:spPr>
          <a:xfrm>
            <a:off x="360000" y="1800000"/>
            <a:ext cx="11520600" cy="39795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Tutor provides sample filling valves and float valves.</a:t>
            </a:r>
            <a:endParaRPr dirty="0"/>
          </a:p>
          <a:p>
            <a:pPr marL="342900" indent="-342900">
              <a:spcAft>
                <a:spcPts val="1200"/>
              </a:spcAft>
              <a:buSzPct val="100000"/>
              <a:buFont typeface="Arial" panose="020B0604020202020204" pitchFamily="34" charset="0"/>
              <a:buChar char="•"/>
            </a:pPr>
            <a:r>
              <a:rPr lang="en-GB" dirty="0"/>
              <a:t>Students identify each part and explain its role.</a:t>
            </a:r>
            <a:endParaRPr dirty="0"/>
          </a:p>
          <a:p>
            <a:pPr marL="342900" indent="-342900">
              <a:spcAft>
                <a:spcPts val="1200"/>
              </a:spcAft>
              <a:buSzPct val="100000"/>
              <a:buFont typeface="Arial" panose="020B0604020202020204" pitchFamily="34" charset="0"/>
              <a:buChar char="•"/>
            </a:pPr>
            <a:r>
              <a:rPr lang="en-GB" dirty="0"/>
              <a:t>Compare traditional vs modern valve designs.</a:t>
            </a:r>
            <a:endParaRPr dirty="0"/>
          </a:p>
          <a:p>
            <a:pPr marL="342900" indent="-342900">
              <a:spcAft>
                <a:spcPts val="1200"/>
              </a:spcAft>
              <a:buSzPct val="100000"/>
              <a:buFont typeface="Arial" panose="020B0604020202020204" pitchFamily="34" charset="0"/>
              <a:buChar char="•"/>
            </a:pPr>
            <a:r>
              <a:rPr lang="en-GB" dirty="0"/>
              <a:t>Discuss failure signs and common faults (worn diaphragm washer on BS1212/2).</a:t>
            </a:r>
            <a:endParaRPr dirty="0"/>
          </a:p>
          <a:p>
            <a:pPr marL="342900" indent="-342900">
              <a:spcAft>
                <a:spcPts val="1200"/>
              </a:spcAft>
              <a:buSzPct val="100000"/>
              <a:buFont typeface="Arial" panose="020B0604020202020204" pitchFamily="34" charset="0"/>
              <a:buChar char="•"/>
            </a:pPr>
            <a:r>
              <a:rPr lang="en-GB" dirty="0"/>
              <a:t>Reinforce </a:t>
            </a:r>
            <a:r>
              <a:rPr lang="en-GB" dirty="0">
                <a:solidFill>
                  <a:srgbClr val="0070C0"/>
                </a:solidFill>
                <a:hlinkClick r:id="rId3">
                  <a:extLst>
                    <a:ext uri="{A12FA001-AC4F-418D-AE19-62706E023703}">
                      <ahyp:hlinkClr xmlns:ahyp="http://schemas.microsoft.com/office/drawing/2018/hyperlinkcolor" val="tx"/>
                    </a:ext>
                  </a:extLst>
                </a:hlinkClick>
              </a:rPr>
              <a:t>regulation</a:t>
            </a:r>
            <a:r>
              <a:rPr lang="en-GB" dirty="0"/>
              <a:t> compliance. </a:t>
            </a:r>
            <a:endParaRPr dirty="0"/>
          </a:p>
          <a:p>
            <a:pPr marL="342900" indent="-342900">
              <a:spcAft>
                <a:spcPts val="1200"/>
              </a:spcAft>
              <a:buSzPct val="100000"/>
              <a:buFont typeface="Arial" panose="020B0604020202020204" pitchFamily="34" charset="0"/>
              <a:buChar char="•"/>
            </a:pP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37eef5ffea7_0_38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 – freezing risk</a:t>
            </a:r>
          </a:p>
        </p:txBody>
      </p:sp>
      <p:sp>
        <p:nvSpPr>
          <p:cNvPr id="268" name="Google Shape;268;g37eef5ffea7_0_388"/>
          <p:cNvSpPr txBox="1"/>
          <p:nvPr/>
        </p:nvSpPr>
        <p:spPr>
          <a:xfrm>
            <a:off x="360000" y="1800000"/>
            <a:ext cx="10155600" cy="283151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RPr/>
            </a:defPPr>
            <a:lvl1pPr marL="0" indent="0">
              <a:lnSpc>
                <a:spcPct val="110000"/>
              </a:lnSpc>
              <a:spcAft>
                <a:spcPts val="1200"/>
              </a:spcAft>
              <a:buSzPts val="14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dirty="0"/>
              <a:t>In a cold winter, a poorly insulated loft caused a cistern to freeze, cutting off supply to all outlets except the kitchen cold tap. </a:t>
            </a:r>
            <a:endParaRPr dirty="0"/>
          </a:p>
          <a:p>
            <a:r>
              <a:rPr lang="en-GB" dirty="0"/>
              <a:t>What steps should have been taken to prevent this incident? </a:t>
            </a:r>
            <a:endParaRPr dirty="0"/>
          </a:p>
          <a:p>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37eef5ffea7_0_49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Control of dead legs</a:t>
            </a:r>
          </a:p>
        </p:txBody>
      </p:sp>
      <p:sp>
        <p:nvSpPr>
          <p:cNvPr id="274" name="Google Shape;274;g37eef5ffea7_0_493"/>
          <p:cNvSpPr txBox="1">
            <a:spLocks noGrp="1"/>
          </p:cNvSpPr>
          <p:nvPr>
            <p:ph type="body" idx="1"/>
          </p:nvPr>
        </p:nvSpPr>
        <p:spPr>
          <a:xfrm>
            <a:off x="360000" y="1800000"/>
            <a:ext cx="11530169" cy="4052039"/>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Keep branches short to outlets.</a:t>
            </a:r>
            <a:endParaRPr dirty="0"/>
          </a:p>
          <a:p>
            <a:pPr marL="342900" indent="-342900">
              <a:spcAft>
                <a:spcPts val="1200"/>
              </a:spcAft>
              <a:buSzPct val="100000"/>
              <a:buFont typeface="Arial" panose="020B0604020202020204" pitchFamily="34" charset="0"/>
              <a:buChar char="•"/>
            </a:pPr>
            <a:r>
              <a:rPr lang="en-GB" dirty="0"/>
              <a:t>Avoid unused pipe runs.</a:t>
            </a:r>
            <a:endParaRPr dirty="0"/>
          </a:p>
          <a:p>
            <a:pPr marL="342900" indent="-342900">
              <a:spcAft>
                <a:spcPts val="1200"/>
              </a:spcAft>
              <a:buSzPct val="100000"/>
              <a:buFont typeface="Arial" panose="020B0604020202020204" pitchFamily="34" charset="0"/>
              <a:buChar char="•"/>
            </a:pPr>
            <a:r>
              <a:rPr lang="en-GB" dirty="0"/>
              <a:t>Flush outlets regularly if unused (chlorinate if a significant risk is posed).</a:t>
            </a:r>
            <a:endParaRPr dirty="0"/>
          </a:p>
          <a:p>
            <a:pPr marL="342900" indent="-342900">
              <a:spcAft>
                <a:spcPts val="1200"/>
              </a:spcAft>
              <a:buSzPct val="100000"/>
              <a:buFont typeface="Arial" panose="020B0604020202020204" pitchFamily="34" charset="0"/>
              <a:buChar char="•"/>
            </a:pPr>
            <a:r>
              <a:rPr lang="en-GB" dirty="0"/>
              <a:t>Prevents stagnation and contamination.</a:t>
            </a:r>
            <a:endParaRPr dirty="0"/>
          </a:p>
          <a:p>
            <a:pPr marL="342900" indent="-342900">
              <a:spcAft>
                <a:spcPts val="1200"/>
              </a:spcAft>
              <a:buSzPct val="100000"/>
              <a:buFont typeface="Arial" panose="020B0604020202020204" pitchFamily="34" charset="0"/>
              <a:buChar char="•"/>
            </a:pPr>
            <a:r>
              <a:rPr lang="en-GB" dirty="0"/>
              <a:t>Requirement under regulations.</a:t>
            </a:r>
            <a:endParaRPr dirty="0"/>
          </a:p>
          <a:p>
            <a:pPr marL="0" indent="0">
              <a:spcAft>
                <a:spcPts val="1200"/>
              </a:spcAft>
              <a:buSzPct val="100000"/>
            </a:pPr>
            <a:r>
              <a:rPr lang="en-GB" b="1" dirty="0"/>
              <a:t>Question: </a:t>
            </a:r>
            <a:r>
              <a:rPr lang="en-GB" dirty="0"/>
              <a:t>Why do dead legs create a hygiene risk in stored water systems?</a:t>
            </a:r>
            <a:endParaRPr dirty="0"/>
          </a:p>
          <a:p>
            <a:pPr marL="342900" indent="-342900">
              <a:spcAft>
                <a:spcPts val="1200"/>
              </a:spcAft>
              <a:buSzPct val="100000"/>
              <a:buFont typeface="Arial" panose="020B0604020202020204" pitchFamily="34" charset="0"/>
              <a:buChar char="•"/>
            </a:pP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Objectives </a:t>
            </a:r>
            <a:endParaRPr dirty="0"/>
          </a:p>
        </p:txBody>
      </p:sp>
      <p:sp>
        <p:nvSpPr>
          <p:cNvPr id="74" name="Google Shape;74;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Char char="•"/>
            </a:pPr>
            <a:r>
              <a:rPr lang="en-GB" b="1"/>
              <a:t>Explain </a:t>
            </a:r>
            <a:r>
              <a:rPr lang="en-GB"/>
              <a:t>the principles of indirect cold water supply</a:t>
            </a:r>
            <a:endParaRPr/>
          </a:p>
          <a:p>
            <a:pPr marL="342900" lvl="0" indent="-342900" algn="l" rtl="0">
              <a:lnSpc>
                <a:spcPct val="110000"/>
              </a:lnSpc>
              <a:spcBef>
                <a:spcPts val="1200"/>
              </a:spcBef>
              <a:spcAft>
                <a:spcPts val="0"/>
              </a:spcAft>
              <a:buClr>
                <a:schemeClr val="dk1"/>
              </a:buClr>
              <a:buSzPts val="2400"/>
              <a:buChar char="•"/>
            </a:pPr>
            <a:r>
              <a:rPr lang="en-GB" b="1"/>
              <a:t>Identify </a:t>
            </a:r>
            <a:r>
              <a:rPr lang="en-GB"/>
              <a:t>layouts and component positions</a:t>
            </a:r>
            <a:endParaRPr/>
          </a:p>
          <a:p>
            <a:pPr marL="342900" lvl="0" indent="-342900" algn="l" rtl="0">
              <a:lnSpc>
                <a:spcPct val="110000"/>
              </a:lnSpc>
              <a:spcBef>
                <a:spcPts val="1200"/>
              </a:spcBef>
              <a:spcAft>
                <a:spcPts val="0"/>
              </a:spcAft>
              <a:buClr>
                <a:schemeClr val="dk1"/>
              </a:buClr>
              <a:buSzPts val="2400"/>
              <a:buChar char="•"/>
            </a:pPr>
            <a:r>
              <a:rPr lang="en-GB" b="1"/>
              <a:t>Recognise </a:t>
            </a:r>
            <a:r>
              <a:rPr lang="en-GB"/>
              <a:t>valves used in indirect systems</a:t>
            </a:r>
            <a:endParaRPr/>
          </a:p>
          <a:p>
            <a:pPr marL="0" lvl="0" indent="0" algn="l" rtl="0">
              <a:lnSpc>
                <a:spcPct val="110000"/>
              </a:lnSpc>
              <a:spcBef>
                <a:spcPts val="2400"/>
              </a:spcBef>
              <a:spcAft>
                <a:spcPts val="0"/>
              </a:spcAft>
              <a:buSzPts val="1400"/>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Char char="•"/>
            </a:pPr>
            <a:r>
              <a:rPr lang="en-GB" b="1"/>
              <a:t>Understand </a:t>
            </a:r>
            <a:r>
              <a:rPr lang="en-GB"/>
              <a:t>storage requirements and hygiene concerns</a:t>
            </a:r>
            <a:endParaRPr/>
          </a:p>
          <a:p>
            <a:pPr marL="342900" lvl="0" indent="-342900" algn="l" rtl="0">
              <a:lnSpc>
                <a:spcPct val="110000"/>
              </a:lnSpc>
              <a:spcBef>
                <a:spcPts val="1200"/>
              </a:spcBef>
              <a:spcAft>
                <a:spcPts val="0"/>
              </a:spcAft>
              <a:buClr>
                <a:schemeClr val="dk1"/>
              </a:buClr>
              <a:buSzPts val="2400"/>
              <a:buChar char="•"/>
            </a:pPr>
            <a:r>
              <a:rPr lang="en-GB" b="1"/>
              <a:t>Evaluate </a:t>
            </a:r>
            <a:r>
              <a:rPr lang="en-GB"/>
              <a:t>advantages and disadvantages</a:t>
            </a:r>
            <a:endParaRPr/>
          </a:p>
          <a:p>
            <a:pPr marL="0" lvl="0" indent="0" algn="l" rtl="0">
              <a:lnSpc>
                <a:spcPct val="110000"/>
              </a:lnSpc>
              <a:spcBef>
                <a:spcPts val="1200"/>
              </a:spcBef>
              <a:spcAft>
                <a:spcPts val="0"/>
              </a:spcAft>
              <a:buSzPts val="14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g37eef5ffea7_0_49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Discussion – indirect vs direct</a:t>
            </a:r>
          </a:p>
        </p:txBody>
      </p:sp>
      <p:sp>
        <p:nvSpPr>
          <p:cNvPr id="280" name="Google Shape;280;g37eef5ffea7_0_498"/>
          <p:cNvSpPr txBox="1"/>
          <p:nvPr/>
        </p:nvSpPr>
        <p:spPr>
          <a:xfrm>
            <a:off x="360000" y="1800000"/>
            <a:ext cx="11880600" cy="339166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RPr/>
            </a:defPPr>
            <a:lvl1pPr marL="0" indent="0">
              <a:lnSpc>
                <a:spcPct val="110000"/>
              </a:lnSpc>
              <a:spcAft>
                <a:spcPts val="1200"/>
              </a:spcAft>
              <a:buSzPts val="14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b="1" dirty="0"/>
              <a:t>Tutor: </a:t>
            </a:r>
            <a:r>
              <a:rPr lang="en-GB" dirty="0"/>
              <a:t>lead a class discussion comparing direct and indirect systems. </a:t>
            </a:r>
            <a:endParaRPr dirty="0"/>
          </a:p>
          <a:p>
            <a:r>
              <a:rPr lang="en-GB" b="1" dirty="0"/>
              <a:t>Students: </a:t>
            </a:r>
            <a:r>
              <a:rPr lang="en-GB" dirty="0"/>
              <a:t>consider water quality, pressure, space requirements, and system complexity. </a:t>
            </a:r>
            <a:endParaRPr dirty="0"/>
          </a:p>
          <a:p>
            <a:r>
              <a:rPr lang="en-GB" dirty="0"/>
              <a:t>In groups, list when one system would be preferred over the other. </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g37eef5ffea7_0_50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Student task – sketch comparison</a:t>
            </a:r>
          </a:p>
        </p:txBody>
      </p:sp>
      <p:sp>
        <p:nvSpPr>
          <p:cNvPr id="292" name="Google Shape;292;g37eef5ffea7_0_508"/>
          <p:cNvSpPr txBox="1">
            <a:spLocks noGrp="1"/>
          </p:cNvSpPr>
          <p:nvPr>
            <p:ph type="body" idx="1"/>
          </p:nvPr>
        </p:nvSpPr>
        <p:spPr>
          <a:xfrm>
            <a:off x="360000" y="1800000"/>
            <a:ext cx="11520600" cy="39795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Draw direct and indirect systems side by side.</a:t>
            </a:r>
            <a:endParaRPr dirty="0"/>
          </a:p>
          <a:p>
            <a:pPr marL="342900" indent="-342900">
              <a:spcAft>
                <a:spcPts val="1200"/>
              </a:spcAft>
              <a:buSzPct val="100000"/>
              <a:buFont typeface="Arial" panose="020B0604020202020204" pitchFamily="34" charset="0"/>
              <a:buChar char="•"/>
            </a:pPr>
            <a:r>
              <a:rPr lang="en-GB" dirty="0"/>
              <a:t>Include stop valves, service valves, drain-offs.</a:t>
            </a:r>
            <a:endParaRPr dirty="0"/>
          </a:p>
          <a:p>
            <a:pPr marL="342900" indent="-342900">
              <a:spcAft>
                <a:spcPts val="1200"/>
              </a:spcAft>
              <a:buSzPct val="100000"/>
              <a:buFont typeface="Arial" panose="020B0604020202020204" pitchFamily="34" charset="0"/>
              <a:buChar char="•"/>
            </a:pPr>
            <a:r>
              <a:rPr lang="en-GB" dirty="0"/>
              <a:t>Mark cistern, float valve, overflow in indirect.</a:t>
            </a:r>
            <a:endParaRPr dirty="0"/>
          </a:p>
          <a:p>
            <a:pPr marL="342900" indent="-342900">
              <a:spcAft>
                <a:spcPts val="1200"/>
              </a:spcAft>
              <a:buSzPct val="100000"/>
              <a:buFont typeface="Arial" panose="020B0604020202020204" pitchFamily="34" charset="0"/>
              <a:buChar char="•"/>
            </a:pPr>
            <a:r>
              <a:rPr lang="en-GB" dirty="0"/>
              <a:t>Highlight kitchen tap differences.</a:t>
            </a:r>
            <a:endParaRPr dirty="0"/>
          </a:p>
          <a:p>
            <a:pPr marL="342900" indent="-342900">
              <a:spcAft>
                <a:spcPts val="1200"/>
              </a:spcAft>
              <a:buSzPct val="100000"/>
              <a:buFont typeface="Arial" panose="020B0604020202020204" pitchFamily="34" charset="0"/>
              <a:buChar char="•"/>
            </a:pPr>
            <a:r>
              <a:rPr lang="en-GB" dirty="0"/>
              <a:t>Share with peers for feedback.</a:t>
            </a:r>
            <a:endParaRPr dirty="0"/>
          </a:p>
          <a:p>
            <a:pPr marL="342900" indent="-342900">
              <a:spcAft>
                <a:spcPts val="1200"/>
              </a:spcAft>
              <a:buSzPct val="100000"/>
              <a:buFont typeface="Arial" panose="020B0604020202020204" pitchFamily="34" charset="0"/>
              <a:buChar char="•"/>
            </a:pP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37eef5ffea7_0_57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Maintenance – indirect systems</a:t>
            </a:r>
          </a:p>
        </p:txBody>
      </p:sp>
      <p:sp>
        <p:nvSpPr>
          <p:cNvPr id="298" name="Google Shape;298;g37eef5ffea7_0_571"/>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Inspect cistern lid, vent, and overflow.</a:t>
            </a:r>
            <a:endParaRPr dirty="0"/>
          </a:p>
          <a:p>
            <a:pPr marL="342900" indent="-342900">
              <a:spcAft>
                <a:spcPts val="1200"/>
              </a:spcAft>
              <a:buSzPct val="100000"/>
              <a:buFont typeface="Arial" panose="020B0604020202020204" pitchFamily="34" charset="0"/>
              <a:buChar char="•"/>
            </a:pPr>
            <a:r>
              <a:rPr lang="en-GB" dirty="0"/>
              <a:t>Clean cistern periodically to remove debris.</a:t>
            </a:r>
            <a:endParaRPr dirty="0"/>
          </a:p>
          <a:p>
            <a:pPr marL="342900" indent="-342900">
              <a:spcAft>
                <a:spcPts val="1200"/>
              </a:spcAft>
              <a:buSzPct val="100000"/>
              <a:buFont typeface="Arial" panose="020B0604020202020204" pitchFamily="34" charset="0"/>
              <a:buChar char="•"/>
            </a:pPr>
            <a:r>
              <a:rPr lang="en-GB" dirty="0"/>
              <a:t>Check float valve operation (a common fault is a worn diaphragm washer on type 2 float valves leading to water hammer).</a:t>
            </a:r>
            <a:endParaRPr dirty="0"/>
          </a:p>
          <a:p>
            <a:pPr marL="342900" indent="-342900">
              <a:spcAft>
                <a:spcPts val="1200"/>
              </a:spcAft>
              <a:buSzPct val="100000"/>
              <a:buFont typeface="Arial" panose="020B0604020202020204" pitchFamily="34" charset="0"/>
              <a:buChar char="•"/>
            </a:pPr>
            <a:r>
              <a:rPr lang="en-GB" dirty="0"/>
              <a:t>Flush outlets to maintain water quality.</a:t>
            </a:r>
            <a:endParaRPr dirty="0"/>
          </a:p>
          <a:p>
            <a:pPr marL="342900" indent="-342900">
              <a:spcAft>
                <a:spcPts val="1200"/>
              </a:spcAft>
              <a:buSzPct val="100000"/>
              <a:buFont typeface="Arial" panose="020B0604020202020204" pitchFamily="34" charset="0"/>
              <a:buChar char="•"/>
            </a:pPr>
            <a:r>
              <a:rPr lang="en-GB" dirty="0"/>
              <a:t>Ensure insulation is intact and effective.</a:t>
            </a:r>
            <a:endParaRPr dirty="0"/>
          </a:p>
          <a:p>
            <a:pPr marL="0" indent="0">
              <a:spcAft>
                <a:spcPts val="1200"/>
              </a:spcAft>
              <a:buSzPct val="100000"/>
            </a:pPr>
            <a:r>
              <a:rPr lang="en-GB" b="1" dirty="0"/>
              <a:t>Question: </a:t>
            </a:r>
            <a:r>
              <a:rPr lang="en-GB" dirty="0"/>
              <a:t>What risk can occur if a cistern lid is missing or damaged?</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37eef5ffea7_0_60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Pressure testing</a:t>
            </a:r>
          </a:p>
        </p:txBody>
      </p:sp>
      <p:sp>
        <p:nvSpPr>
          <p:cNvPr id="304" name="Google Shape;304;g37eef5ffea7_0_600"/>
          <p:cNvSpPr txBox="1"/>
          <p:nvPr/>
        </p:nvSpPr>
        <p:spPr>
          <a:xfrm>
            <a:off x="360000" y="1800000"/>
            <a:ext cx="10937368" cy="304872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RPr/>
            </a:defPPr>
            <a:lvl1pPr marL="0" indent="0">
              <a:lnSpc>
                <a:spcPct val="110000"/>
              </a:lnSpc>
              <a:spcAft>
                <a:spcPts val="1200"/>
              </a:spcAft>
              <a:buSzPts val="1400"/>
              <a:buNone/>
              <a:defRPr sz="2400" b="1">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b="0" dirty="0"/>
              <a:t>Before use, indirect systems must be tested for leaks and performance. </a:t>
            </a:r>
            <a:endParaRPr b="0" dirty="0"/>
          </a:p>
          <a:p>
            <a:r>
              <a:rPr lang="en-GB" b="0" dirty="0"/>
              <a:t>The cistern is filled, and all outlets are checked for adequate flow. Joints and fittings must be inspected for leaks, and valves tested for operation. </a:t>
            </a:r>
            <a:endParaRPr b="0" dirty="0"/>
          </a:p>
          <a:p>
            <a:r>
              <a:rPr lang="en-GB" b="0" dirty="0"/>
              <a:t>Records should be kept of the commissioning test. Proper testing prevents costly faults and ensures compliance. </a:t>
            </a:r>
            <a:endParaRPr b="0" dirty="0"/>
          </a:p>
          <a:p>
            <a:r>
              <a:rPr lang="en-GB" b="0" dirty="0"/>
              <a:t>It also builds confidence in the system’s long-term reliability.</a:t>
            </a:r>
            <a:endParaRPr b="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37eef5ffea7_0_60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2</a:t>
            </a:r>
          </a:p>
        </p:txBody>
      </p:sp>
      <p:sp>
        <p:nvSpPr>
          <p:cNvPr id="310" name="Google Shape;310;g37eef5ffea7_0_605"/>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Where is the cold water storage cistern usually located?</a:t>
            </a:r>
            <a:endParaRPr dirty="0"/>
          </a:p>
          <a:p>
            <a:pPr indent="-457200">
              <a:spcAft>
                <a:spcPts val="1200"/>
              </a:spcAft>
              <a:buSzPct val="100000"/>
              <a:buFont typeface="+mj-lt"/>
              <a:buAutoNum type="arabicPeriod"/>
            </a:pPr>
            <a:r>
              <a:rPr lang="en-GB" dirty="0"/>
              <a:t>What does the warning pipe do?</a:t>
            </a:r>
            <a:endParaRPr dirty="0"/>
          </a:p>
          <a:p>
            <a:pPr indent="-457200">
              <a:spcAft>
                <a:spcPts val="1200"/>
              </a:spcAft>
              <a:buSzPct val="100000"/>
              <a:buFont typeface="+mj-lt"/>
              <a:buAutoNum type="arabicPeriod"/>
            </a:pPr>
            <a:r>
              <a:rPr lang="en-GB" dirty="0"/>
              <a:t>Why is insulation required in loft spaces?</a:t>
            </a:r>
            <a:endParaRPr dirty="0"/>
          </a:p>
          <a:p>
            <a:pPr indent="-457200">
              <a:spcAft>
                <a:spcPts val="1200"/>
              </a:spcAft>
              <a:buSzPct val="100000"/>
              <a:buFont typeface="+mj-lt"/>
              <a:buAutoNum type="arabicPeriod"/>
            </a:pPr>
            <a:r>
              <a:rPr lang="en-GB" dirty="0"/>
              <a:t>Which regulation governs fittings?</a:t>
            </a:r>
            <a:endParaRPr dirty="0"/>
          </a:p>
          <a:p>
            <a:pPr indent="-457200">
              <a:spcAft>
                <a:spcPts val="1200"/>
              </a:spcAft>
              <a:buSzPct val="100000"/>
              <a:buFont typeface="+mj-lt"/>
              <a:buAutoNum type="arabicPeriod"/>
            </a:pPr>
            <a:r>
              <a:rPr lang="en-GB" dirty="0"/>
              <a:t>What type of pipe material must be approved?</a:t>
            </a:r>
            <a:endParaRPr dirty="0"/>
          </a:p>
          <a:p>
            <a:pPr indent="-457200">
              <a:spcAft>
                <a:spcPts val="1200"/>
              </a:spcAft>
              <a:buSzPct val="100000"/>
              <a:buFont typeface="+mj-lt"/>
              <a:buAutoNum type="arabicPeriod"/>
            </a:pP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37eef5ffea7_0_6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2 – answers</a:t>
            </a:r>
          </a:p>
        </p:txBody>
      </p:sp>
      <p:sp>
        <p:nvSpPr>
          <p:cNvPr id="316" name="Google Shape;316;g37eef5ffea7_0_610"/>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In the loft/roof space.</a:t>
            </a:r>
            <a:endParaRPr dirty="0"/>
          </a:p>
          <a:p>
            <a:pPr indent="-457200">
              <a:spcAft>
                <a:spcPts val="1200"/>
              </a:spcAft>
              <a:buSzPct val="100000"/>
              <a:buFont typeface="+mj-lt"/>
              <a:buAutoNum type="arabicPeriod"/>
            </a:pPr>
            <a:r>
              <a:rPr lang="en-GB" dirty="0"/>
              <a:t>Shows faults and overfilling.</a:t>
            </a:r>
            <a:endParaRPr dirty="0"/>
          </a:p>
          <a:p>
            <a:pPr indent="-457200">
              <a:spcAft>
                <a:spcPts val="1200"/>
              </a:spcAft>
              <a:buSzPct val="100000"/>
              <a:buFont typeface="+mj-lt"/>
              <a:buAutoNum type="arabicPeriod"/>
            </a:pPr>
            <a:r>
              <a:rPr lang="en-GB" dirty="0"/>
              <a:t>Prevents freezing and bursts.</a:t>
            </a:r>
            <a:endParaRPr dirty="0"/>
          </a:p>
          <a:p>
            <a:pPr indent="-457200">
              <a:spcAft>
                <a:spcPts val="1200"/>
              </a:spcAft>
              <a:buSzPct val="100000"/>
              <a:buFont typeface="+mj-lt"/>
              <a:buAutoNum type="arabicPeriod"/>
            </a:pPr>
            <a:r>
              <a:rPr lang="en-GB" dirty="0"/>
              <a:t>Water Fittings Regulations 1999.</a:t>
            </a:r>
            <a:endParaRPr dirty="0"/>
          </a:p>
          <a:p>
            <a:pPr indent="-457200">
              <a:spcAft>
                <a:spcPts val="1200"/>
              </a:spcAft>
              <a:buSzPct val="100000"/>
              <a:buFont typeface="+mj-lt"/>
              <a:buAutoNum type="arabicPeriod"/>
            </a:pPr>
            <a:r>
              <a:rPr lang="en-GB" dirty="0"/>
              <a:t>WRAS-approved copper or plastic.</a:t>
            </a:r>
            <a:endParaRPr dirty="0"/>
          </a:p>
          <a:p>
            <a:pPr indent="-457200">
              <a:spcAft>
                <a:spcPts val="1200"/>
              </a:spcAft>
              <a:buSzPct val="100000"/>
              <a:buFont typeface="+mj-lt"/>
              <a:buAutoNum type="arabicPeriod"/>
            </a:pP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37eef5ffea7_0_6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 – freezing risk</a:t>
            </a:r>
          </a:p>
        </p:txBody>
      </p:sp>
      <p:sp>
        <p:nvSpPr>
          <p:cNvPr id="322" name="Google Shape;322;g37eef5ffea7_0_615"/>
          <p:cNvSpPr txBox="1"/>
          <p:nvPr/>
        </p:nvSpPr>
        <p:spPr>
          <a:xfrm>
            <a:off x="360000" y="1800000"/>
            <a:ext cx="11214379" cy="379793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RPr/>
            </a:defPPr>
            <a:lvl1pPr marL="0" indent="0">
              <a:lnSpc>
                <a:spcPct val="110000"/>
              </a:lnSpc>
              <a:spcAft>
                <a:spcPts val="1200"/>
              </a:spcAft>
              <a:buSzPts val="14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dirty="0"/>
              <a:t>A neglected cistern without a cover became contaminated with insects and debris. Occupants reported poor taste and odour in the water. </a:t>
            </a:r>
            <a:endParaRPr dirty="0"/>
          </a:p>
          <a:p>
            <a:r>
              <a:rPr lang="en-GB" dirty="0"/>
              <a:t>Discuss what should have been done earlier to prevent contamination. </a:t>
            </a:r>
            <a:endParaRPr dirty="0"/>
          </a:p>
          <a:p>
            <a:r>
              <a:rPr lang="en-GB" dirty="0"/>
              <a:t>What steps need to be taken to return this system to good working order and conform to regulations?</a:t>
            </a: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g37eef5ffea7_0_45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Documentation</a:t>
            </a:r>
            <a:endParaRPr dirty="0"/>
          </a:p>
        </p:txBody>
      </p:sp>
      <p:sp>
        <p:nvSpPr>
          <p:cNvPr id="328" name="Google Shape;328;g37eef5ffea7_0_45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Water Supply (Water Fittings) </a:t>
            </a:r>
            <a:r>
              <a:rPr lang="en-GB" dirty="0">
                <a:solidFill>
                  <a:srgbClr val="0070C0"/>
                </a:solidFill>
                <a:hlinkClick r:id="rId3">
                  <a:extLst>
                    <a:ext uri="{A12FA001-AC4F-418D-AE19-62706E023703}">
                      <ahyp:hlinkClr xmlns:ahyp="http://schemas.microsoft.com/office/drawing/2018/hyperlinkcolor" val="tx"/>
                    </a:ext>
                  </a:extLst>
                </a:hlinkClick>
              </a:rPr>
              <a:t>Regulations</a:t>
            </a:r>
            <a:r>
              <a:rPr lang="en-GB" dirty="0"/>
              <a:t> 1999.</a:t>
            </a:r>
            <a:endParaRPr dirty="0"/>
          </a:p>
          <a:p>
            <a:pPr marL="342900" indent="-342900">
              <a:spcAft>
                <a:spcPts val="1200"/>
              </a:spcAft>
              <a:buSzPct val="100000"/>
              <a:buFont typeface="Arial" panose="020B0604020202020204" pitchFamily="34" charset="0"/>
              <a:buChar char="•"/>
            </a:pPr>
            <a:r>
              <a:rPr lang="en-GB" dirty="0"/>
              <a:t>Building </a:t>
            </a:r>
            <a:r>
              <a:rPr lang="en-GB" dirty="0">
                <a:solidFill>
                  <a:srgbClr val="0070C0"/>
                </a:solidFill>
                <a:hlinkClick r:id="rId4">
                  <a:extLst>
                    <a:ext uri="{A12FA001-AC4F-418D-AE19-62706E023703}">
                      <ahyp:hlinkClr xmlns:ahyp="http://schemas.microsoft.com/office/drawing/2018/hyperlinkcolor" val="tx"/>
                    </a:ext>
                  </a:extLst>
                </a:hlinkClick>
              </a:rPr>
              <a:t>Regulations</a:t>
            </a:r>
            <a:r>
              <a:rPr lang="en-GB" dirty="0"/>
              <a:t> Part G – Sanitation, Hot Water Safety and Water Efficiency.</a:t>
            </a:r>
            <a:endParaRPr dirty="0"/>
          </a:p>
          <a:p>
            <a:pPr marL="342900" indent="-342900">
              <a:spcAft>
                <a:spcPts val="1200"/>
              </a:spcAft>
              <a:buSzPct val="100000"/>
              <a:buFont typeface="Arial" panose="020B0604020202020204" pitchFamily="34" charset="0"/>
              <a:buChar char="•"/>
            </a:pPr>
            <a:r>
              <a:rPr lang="en-GB" dirty="0">
                <a:solidFill>
                  <a:srgbClr val="0070C0"/>
                </a:solidFill>
                <a:hlinkClick r:id="rId5">
                  <a:extLst>
                    <a:ext uri="{A12FA001-AC4F-418D-AE19-62706E023703}">
                      <ahyp:hlinkClr xmlns:ahyp="http://schemas.microsoft.com/office/drawing/2018/hyperlinkcolor" val="tx"/>
                    </a:ext>
                  </a:extLst>
                </a:hlinkClick>
              </a:rPr>
              <a:t>WRAS</a:t>
            </a:r>
            <a:r>
              <a:rPr lang="en-GB" dirty="0"/>
              <a:t> approval for fittings and materials.</a:t>
            </a:r>
            <a:endParaRPr dirty="0"/>
          </a:p>
          <a:p>
            <a:pPr marL="342900" indent="-342900">
              <a:spcAft>
                <a:spcPts val="1200"/>
              </a:spcAft>
              <a:buSzPct val="100000"/>
              <a:buFont typeface="Arial" panose="020B0604020202020204" pitchFamily="34" charset="0"/>
              <a:buChar char="•"/>
            </a:pPr>
            <a:r>
              <a:rPr lang="en-GB" dirty="0">
                <a:solidFill>
                  <a:srgbClr val="0070C0"/>
                </a:solidFill>
                <a:hlinkClick r:id="rId6">
                  <a:extLst>
                    <a:ext uri="{A12FA001-AC4F-418D-AE19-62706E023703}">
                      <ahyp:hlinkClr xmlns:ahyp="http://schemas.microsoft.com/office/drawing/2018/hyperlinkcolor" val="tx"/>
                    </a:ext>
                  </a:extLst>
                </a:hlinkClick>
              </a:rPr>
              <a:t>BS EN</a:t>
            </a:r>
            <a:r>
              <a:rPr lang="en-GB" dirty="0">
                <a:solidFill>
                  <a:srgbClr val="0070C0"/>
                </a:solidFill>
              </a:rPr>
              <a:t> </a:t>
            </a:r>
            <a:r>
              <a:rPr lang="en-GB" dirty="0"/>
              <a:t>standards for installation.</a:t>
            </a:r>
            <a:endParaRP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37eef5ffea7_0_6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of advantages</a:t>
            </a:r>
            <a:endParaRPr dirty="0"/>
          </a:p>
        </p:txBody>
      </p:sp>
      <p:sp>
        <p:nvSpPr>
          <p:cNvPr id="334" name="Google Shape;334;g37eef5ffea7_0_620"/>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Reserve water available.</a:t>
            </a:r>
            <a:endParaRPr dirty="0"/>
          </a:p>
          <a:p>
            <a:pPr marL="342900" indent="-342900">
              <a:spcAft>
                <a:spcPts val="1200"/>
              </a:spcAft>
              <a:buSzPct val="100000"/>
              <a:buFont typeface="Arial" panose="020B0604020202020204" pitchFamily="34" charset="0"/>
              <a:buChar char="•"/>
            </a:pPr>
            <a:r>
              <a:rPr lang="en-GB" dirty="0"/>
              <a:t>Quieter than direct systems.</a:t>
            </a:r>
            <a:endParaRPr dirty="0"/>
          </a:p>
          <a:p>
            <a:pPr marL="342900" indent="-342900">
              <a:spcAft>
                <a:spcPts val="1200"/>
              </a:spcAft>
              <a:buSzPct val="100000"/>
              <a:buFont typeface="Arial" panose="020B0604020202020204" pitchFamily="34" charset="0"/>
              <a:buChar char="•"/>
            </a:pPr>
            <a:r>
              <a:rPr lang="en-GB" dirty="0"/>
              <a:t>Good for large properties.</a:t>
            </a:r>
            <a:endParaRPr dirty="0"/>
          </a:p>
          <a:p>
            <a:pPr marL="342900" indent="-342900">
              <a:spcAft>
                <a:spcPts val="1200"/>
              </a:spcAft>
              <a:buSzPct val="100000"/>
              <a:buFont typeface="Arial" panose="020B0604020202020204" pitchFamily="34" charset="0"/>
              <a:buChar char="•"/>
            </a:pPr>
            <a:r>
              <a:rPr lang="en-GB" dirty="0"/>
              <a:t>Lower stress on mains.</a:t>
            </a:r>
            <a:endParaRPr dirty="0"/>
          </a:p>
          <a:p>
            <a:pPr marL="342900" indent="-342900">
              <a:spcAft>
                <a:spcPts val="1200"/>
              </a:spcAft>
              <a:buSzPct val="100000"/>
              <a:buFont typeface="Arial" panose="020B0604020202020204" pitchFamily="34" charset="0"/>
              <a:buChar char="•"/>
            </a:pPr>
            <a:r>
              <a:rPr lang="en-GB" dirty="0"/>
              <a:t>Compatible with vented hot water cylinders.</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g37eef5ffea7_0_62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of disadvantages</a:t>
            </a:r>
            <a:endParaRPr dirty="0"/>
          </a:p>
        </p:txBody>
      </p:sp>
      <p:sp>
        <p:nvSpPr>
          <p:cNvPr id="340" name="Google Shape;340;g37eef5ffea7_0_627"/>
          <p:cNvSpPr txBox="1">
            <a:spLocks noGrp="1"/>
          </p:cNvSpPr>
          <p:nvPr>
            <p:ph type="body" idx="1"/>
          </p:nvPr>
        </p:nvSpPr>
        <p:spPr>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Risk of stagnation and contamination.</a:t>
            </a:r>
            <a:endParaRPr dirty="0"/>
          </a:p>
          <a:p>
            <a:pPr marL="342900" indent="-342900">
              <a:spcAft>
                <a:spcPts val="1200"/>
              </a:spcAft>
              <a:buSzPct val="100000"/>
              <a:buFont typeface="Arial" panose="020B0604020202020204" pitchFamily="34" charset="0"/>
              <a:buChar char="•"/>
            </a:pPr>
            <a:r>
              <a:rPr lang="en-GB" dirty="0"/>
              <a:t>Low water pressure.</a:t>
            </a:r>
            <a:endParaRPr dirty="0"/>
          </a:p>
          <a:p>
            <a:pPr marL="342900" indent="-342900">
              <a:spcAft>
                <a:spcPts val="1200"/>
              </a:spcAft>
              <a:buSzPct val="100000"/>
              <a:buFont typeface="Arial" panose="020B0604020202020204" pitchFamily="34" charset="0"/>
              <a:buChar char="•"/>
            </a:pPr>
            <a:r>
              <a:rPr lang="en-GB" dirty="0"/>
              <a:t>Requires loft space and insulation.</a:t>
            </a:r>
            <a:endParaRPr dirty="0"/>
          </a:p>
          <a:p>
            <a:pPr marL="342900" indent="-342900">
              <a:spcAft>
                <a:spcPts val="1200"/>
              </a:spcAft>
              <a:buSzPct val="100000"/>
              <a:buFont typeface="Arial" panose="020B0604020202020204" pitchFamily="34" charset="0"/>
              <a:buChar char="•"/>
            </a:pPr>
            <a:r>
              <a:rPr lang="en-GB" dirty="0"/>
              <a:t>More components, more cost.</a:t>
            </a:r>
            <a:endParaRPr dirty="0"/>
          </a:p>
          <a:p>
            <a:pPr marL="342900" indent="-342900">
              <a:spcAft>
                <a:spcPts val="1200"/>
              </a:spcAft>
              <a:buSzPct val="100000"/>
              <a:buFont typeface="Arial" panose="020B0604020202020204" pitchFamily="34" charset="0"/>
              <a:buChar char="•"/>
            </a:pPr>
            <a:r>
              <a:rPr lang="en-GB" dirty="0"/>
              <a:t>Maintenance required more frequently.</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Introduction to indirect systems</a:t>
            </a:r>
          </a:p>
        </p:txBody>
      </p:sp>
      <p:sp>
        <p:nvSpPr>
          <p:cNvPr id="80" name="Google Shape;80;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SzPts val="1400"/>
              <a:buNone/>
            </a:pPr>
            <a:r>
              <a:rPr lang="en-GB" dirty="0"/>
              <a:t>Indirect cold water systems store water in a cistern, usually located in the loft or roof space. The storage cistern feeds most outlets such as baths, WCs, and basins, while the kitchen cold tap is kept on the mains for potable water. </a:t>
            </a:r>
            <a:endParaRPr dirty="0"/>
          </a:p>
          <a:p>
            <a:pPr marL="0" lvl="0" indent="0" algn="l" rtl="0">
              <a:lnSpc>
                <a:spcPct val="110000"/>
              </a:lnSpc>
              <a:spcAft>
                <a:spcPts val="1200"/>
              </a:spcAft>
              <a:buSzPts val="1400"/>
              <a:buNone/>
            </a:pPr>
            <a:r>
              <a:rPr lang="en-GB" dirty="0"/>
              <a:t>This arrangement ensures a reserve of water is always available, even if the mains supply is interrupted. However, because much of the system operates at low pressure, flow rates can be poor. </a:t>
            </a:r>
            <a:endParaRPr dirty="0"/>
          </a:p>
          <a:p>
            <a:pPr marL="0" lvl="0" indent="0" algn="l" rtl="0">
              <a:lnSpc>
                <a:spcPct val="110000"/>
              </a:lnSpc>
              <a:spcAft>
                <a:spcPts val="1200"/>
              </a:spcAft>
              <a:buSzPts val="1400"/>
              <a:buNone/>
            </a:pPr>
            <a:r>
              <a:rPr lang="en-GB" dirty="0"/>
              <a:t>The cistern also requires regular maintenance to prevent contamination. Despite these drawbacks, indirect systems are common in older housing and larger properties.</a:t>
            </a:r>
            <a:endParaRPr dirty="0"/>
          </a:p>
          <a:p>
            <a:pPr marL="0" lvl="0" indent="0" algn="l" rtl="0">
              <a:lnSpc>
                <a:spcPct val="110000"/>
              </a:lnSpc>
              <a:spcAft>
                <a:spcPts val="1200"/>
              </a:spcAft>
              <a:buSzPts val="1400"/>
              <a:buNone/>
            </a:pP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37eef5ffea7_0_63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a:t>
            </a:r>
          </a:p>
        </p:txBody>
      </p:sp>
      <p:sp>
        <p:nvSpPr>
          <p:cNvPr id="346" name="Google Shape;346;g37eef5ffea7_0_632"/>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Above what capacity do cisterns require a separate overflow and warning pipe?</a:t>
            </a:r>
            <a:endParaRPr dirty="0"/>
          </a:p>
          <a:p>
            <a:pPr indent="-457200">
              <a:spcAft>
                <a:spcPts val="1200"/>
              </a:spcAft>
              <a:buSzPct val="100000"/>
              <a:buFont typeface="+mj-lt"/>
              <a:buAutoNum type="arabicPeriod"/>
            </a:pPr>
            <a:r>
              <a:rPr lang="en-GB" dirty="0"/>
              <a:t>Why are inlets and outlets often installed at opposite ends in large cisterns?</a:t>
            </a:r>
            <a:endParaRPr dirty="0"/>
          </a:p>
          <a:p>
            <a:pPr indent="-457200">
              <a:spcAft>
                <a:spcPts val="1200"/>
              </a:spcAft>
              <a:buSzPct val="100000"/>
              <a:buFont typeface="+mj-lt"/>
              <a:buAutoNum type="arabicPeriod"/>
            </a:pPr>
            <a:r>
              <a:rPr lang="en-GB" dirty="0"/>
              <a:t>Give one advantage of an indirect system.</a:t>
            </a:r>
            <a:endParaRPr dirty="0"/>
          </a:p>
          <a:p>
            <a:pPr indent="-457200">
              <a:spcAft>
                <a:spcPts val="1200"/>
              </a:spcAft>
              <a:buSzPct val="100000"/>
              <a:buFont typeface="+mj-lt"/>
              <a:buAutoNum type="arabicPeriod"/>
            </a:pPr>
            <a:r>
              <a:rPr lang="en-GB" dirty="0"/>
              <a:t>Give one disadvantage of an indirect system.</a:t>
            </a:r>
            <a:endParaRPr dirty="0"/>
          </a:p>
          <a:p>
            <a:pPr indent="-457200">
              <a:spcAft>
                <a:spcPts val="1200"/>
              </a:spcAft>
              <a:buSzPct val="100000"/>
              <a:buFont typeface="+mj-lt"/>
              <a:buAutoNum type="arabicPeriod"/>
            </a:pPr>
            <a:r>
              <a:rPr lang="en-GB" dirty="0"/>
              <a:t>What process is used to ensure cisterns and dead legs are free from legionella?</a:t>
            </a:r>
            <a:endParaRPr dirty="0"/>
          </a:p>
          <a:p>
            <a:pPr indent="-457200">
              <a:spcAft>
                <a:spcPts val="1200"/>
              </a:spcAft>
              <a:buSzPct val="100000"/>
              <a:buFont typeface="+mj-lt"/>
              <a:buAutoNum type="arabicPeriod"/>
            </a:pPr>
            <a:endParaRPr dirty="0"/>
          </a:p>
          <a:p>
            <a:pPr indent="-457200">
              <a:spcAft>
                <a:spcPts val="1200"/>
              </a:spcAft>
              <a:buSzPct val="100000"/>
              <a:buFont typeface="+mj-lt"/>
              <a:buAutoNum type="arabicPeriod"/>
            </a:pP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0"/>
        <p:cNvGrpSpPr/>
        <p:nvPr/>
      </p:nvGrpSpPr>
      <p:grpSpPr>
        <a:xfrm>
          <a:off x="0" y="0"/>
          <a:ext cx="0" cy="0"/>
          <a:chOff x="0" y="0"/>
          <a:chExt cx="0" cy="0"/>
        </a:xfrm>
      </p:grpSpPr>
      <p:sp>
        <p:nvSpPr>
          <p:cNvPr id="351" name="Google Shape;351;g37eef5ffea7_0_63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 – answers</a:t>
            </a:r>
          </a:p>
        </p:txBody>
      </p:sp>
      <p:sp>
        <p:nvSpPr>
          <p:cNvPr id="352" name="Google Shape;352;g37eef5ffea7_0_637"/>
          <p:cNvSpPr txBox="1">
            <a:spLocks noGrp="1"/>
          </p:cNvSpPr>
          <p:nvPr>
            <p:ph type="body" idx="1"/>
          </p:nvPr>
        </p:nvSpPr>
        <p:spPr>
          <a:xfrm>
            <a:off x="360000" y="1800000"/>
            <a:ext cx="11520600" cy="39468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t>1000 litres</a:t>
            </a:r>
            <a:endParaRPr dirty="0"/>
          </a:p>
          <a:p>
            <a:pPr indent="-457200">
              <a:spcAft>
                <a:spcPts val="1200"/>
              </a:spcAft>
              <a:buSzPct val="100000"/>
              <a:buFont typeface="+mj-lt"/>
              <a:buAutoNum type="arabicPeriod"/>
            </a:pPr>
            <a:r>
              <a:rPr lang="en-GB" dirty="0"/>
              <a:t>To avoid the risk of stagnation</a:t>
            </a:r>
            <a:endParaRPr dirty="0"/>
          </a:p>
          <a:p>
            <a:pPr indent="-457200">
              <a:spcAft>
                <a:spcPts val="1200"/>
              </a:spcAft>
              <a:buSzPct val="100000"/>
              <a:buFont typeface="+mj-lt"/>
              <a:buAutoNum type="arabicPeriod"/>
            </a:pPr>
            <a:r>
              <a:rPr lang="en-GB" dirty="0"/>
              <a:t>Performance unaffected by household usage</a:t>
            </a:r>
            <a:endParaRPr dirty="0"/>
          </a:p>
          <a:p>
            <a:pPr indent="-457200">
              <a:spcAft>
                <a:spcPts val="1200"/>
              </a:spcAft>
              <a:buSzPct val="100000"/>
              <a:buFont typeface="+mj-lt"/>
              <a:buAutoNum type="arabicPeriod"/>
            </a:pPr>
            <a:r>
              <a:rPr lang="en-GB" dirty="0"/>
              <a:t>Low pressure, higher installation cost and risk of water stagnation if unused</a:t>
            </a:r>
            <a:endParaRPr dirty="0"/>
          </a:p>
          <a:p>
            <a:pPr indent="-457200">
              <a:spcAft>
                <a:spcPts val="1200"/>
              </a:spcAft>
              <a:buSzPct val="100000"/>
              <a:buFont typeface="+mj-lt"/>
              <a:buAutoNum type="arabicPeriod"/>
            </a:pPr>
            <a:r>
              <a:rPr lang="en-GB" dirty="0"/>
              <a:t>Chlorination</a:t>
            </a:r>
            <a:endParaRPr dirty="0"/>
          </a:p>
          <a:p>
            <a:pPr indent="-457200">
              <a:spcAft>
                <a:spcPts val="1200"/>
              </a:spcAft>
              <a:buSzPct val="100000"/>
              <a:buFont typeface="+mj-lt"/>
              <a:buAutoNum type="arabicPeriod"/>
            </a:pPr>
            <a:endParaRPr dirty="0"/>
          </a:p>
        </p:txBody>
      </p:sp>
    </p:spTree>
  </p:cSld>
  <p:clrMapOvr>
    <a:overrideClrMapping bg1="lt1" tx1="dk1" bg2="dk2" tx2="lt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Summary</a:t>
            </a:r>
            <a:endParaRPr dirty="0"/>
          </a:p>
        </p:txBody>
      </p:sp>
      <p:sp>
        <p:nvSpPr>
          <p:cNvPr id="358" name="Google Shape;358;p1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Char char="•"/>
            </a:pPr>
            <a:r>
              <a:rPr lang="en-GB" b="1"/>
              <a:t>Explain </a:t>
            </a:r>
            <a:r>
              <a:rPr lang="en-GB"/>
              <a:t>the principles of indirect cold water supply</a:t>
            </a:r>
            <a:endParaRPr/>
          </a:p>
          <a:p>
            <a:pPr marL="342900" lvl="0" indent="-342900" algn="l" rtl="0">
              <a:lnSpc>
                <a:spcPct val="110000"/>
              </a:lnSpc>
              <a:spcBef>
                <a:spcPts val="1200"/>
              </a:spcBef>
              <a:spcAft>
                <a:spcPts val="0"/>
              </a:spcAft>
              <a:buClr>
                <a:schemeClr val="dk1"/>
              </a:buClr>
              <a:buSzPts val="2400"/>
              <a:buChar char="•"/>
            </a:pPr>
            <a:r>
              <a:rPr lang="en-GB" b="1"/>
              <a:t>Identify </a:t>
            </a:r>
            <a:r>
              <a:rPr lang="en-GB"/>
              <a:t>layouts and component positions</a:t>
            </a:r>
            <a:endParaRPr/>
          </a:p>
          <a:p>
            <a:pPr marL="342900" lvl="0" indent="-342900" algn="l" rtl="0">
              <a:lnSpc>
                <a:spcPct val="110000"/>
              </a:lnSpc>
              <a:spcBef>
                <a:spcPts val="1200"/>
              </a:spcBef>
              <a:spcAft>
                <a:spcPts val="0"/>
              </a:spcAft>
              <a:buClr>
                <a:schemeClr val="dk1"/>
              </a:buClr>
              <a:buSzPts val="2400"/>
              <a:buChar char="•"/>
            </a:pPr>
            <a:r>
              <a:rPr lang="en-GB" b="1"/>
              <a:t>Recognise </a:t>
            </a:r>
            <a:r>
              <a:rPr lang="en-GB"/>
              <a:t>valves used in indirect systems</a:t>
            </a:r>
            <a:endParaRPr/>
          </a:p>
          <a:p>
            <a:pPr marL="0" lvl="0" indent="0" algn="l" rtl="0">
              <a:lnSpc>
                <a:spcPct val="110000"/>
              </a:lnSpc>
              <a:spcBef>
                <a:spcPts val="2400"/>
              </a:spcBef>
              <a:spcAft>
                <a:spcPts val="0"/>
              </a:spcAft>
              <a:buSzPts val="1400"/>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Char char="•"/>
            </a:pPr>
            <a:r>
              <a:rPr lang="en-GB" b="1"/>
              <a:t>Understand </a:t>
            </a:r>
            <a:r>
              <a:rPr lang="en-GB"/>
              <a:t>storage requirements and hygiene concerns</a:t>
            </a:r>
            <a:endParaRPr/>
          </a:p>
          <a:p>
            <a:pPr marL="342900" lvl="0" indent="-342900" algn="l" rtl="0">
              <a:lnSpc>
                <a:spcPct val="110000"/>
              </a:lnSpc>
              <a:spcBef>
                <a:spcPts val="1200"/>
              </a:spcBef>
              <a:spcAft>
                <a:spcPts val="0"/>
              </a:spcAft>
              <a:buClr>
                <a:schemeClr val="dk1"/>
              </a:buClr>
              <a:buSzPts val="2400"/>
              <a:buChar char="•"/>
            </a:pPr>
            <a:r>
              <a:rPr lang="en-GB" b="1"/>
              <a:t>Evaluate </a:t>
            </a:r>
            <a:r>
              <a:rPr lang="en-GB"/>
              <a:t>advantages and disadvantages</a:t>
            </a:r>
            <a:endParaRPr/>
          </a:p>
          <a:p>
            <a:pPr marL="0" lvl="0" indent="0" algn="l" rtl="0">
              <a:lnSpc>
                <a:spcPct val="110000"/>
              </a:lnSpc>
              <a:spcBef>
                <a:spcPts val="1200"/>
              </a:spcBef>
              <a:spcAft>
                <a:spcPts val="0"/>
              </a:spcAft>
              <a:buSzPts val="1400"/>
              <a:buNone/>
            </a:pP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16"/>
          <p:cNvSpPr txBox="1"/>
          <p:nvPr/>
        </p:nvSpPr>
        <p:spPr>
          <a:xfrm>
            <a:off x="3599812" y="1627741"/>
            <a:ext cx="504000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GB" sz="5400" b="0" i="0" u="none" strike="noStrike" cap="none" dirty="0">
                <a:solidFill>
                  <a:srgbClr val="FC4421"/>
                </a:solidFill>
                <a:latin typeface="Arial"/>
                <a:ea typeface="Arial"/>
                <a:cs typeface="Arial"/>
                <a:sym typeface="Arial"/>
              </a:rPr>
              <a:t>Any questions?</a:t>
            </a:r>
            <a:endParaRPr sz="1400" b="0" i="0" u="none" strike="noStrike" cap="none" dirty="0">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F1408817-115B-A4DE-5D27-440830298A8C}"/>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37eef5ffea7_0_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Principle of indirect supply</a:t>
            </a:r>
          </a:p>
        </p:txBody>
      </p:sp>
      <p:sp>
        <p:nvSpPr>
          <p:cNvPr id="86" name="Google Shape;86;g37eef5ffea7_0_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Storage cistern in loft feeds most outlets.</a:t>
            </a:r>
            <a:endParaRPr dirty="0"/>
          </a:p>
          <a:p>
            <a:pPr marL="342900" indent="-342900">
              <a:spcAft>
                <a:spcPts val="1200"/>
              </a:spcAft>
              <a:buSzPct val="100000"/>
              <a:buFont typeface="Arial" panose="020B0604020202020204" pitchFamily="34" charset="0"/>
              <a:buChar char="•"/>
            </a:pPr>
            <a:r>
              <a:rPr lang="en-GB" dirty="0"/>
              <a:t>Kitchen tap remains on mains.</a:t>
            </a:r>
            <a:endParaRPr dirty="0"/>
          </a:p>
          <a:p>
            <a:pPr marL="342900" indent="-342900">
              <a:spcAft>
                <a:spcPts val="1200"/>
              </a:spcAft>
              <a:buSzPct val="100000"/>
              <a:buFont typeface="Arial" panose="020B0604020202020204" pitchFamily="34" charset="0"/>
              <a:buChar char="•"/>
            </a:pPr>
            <a:r>
              <a:rPr lang="en-GB" dirty="0"/>
              <a:t>Reserve supply available during mains interruptions.</a:t>
            </a:r>
            <a:endParaRPr dirty="0"/>
          </a:p>
          <a:p>
            <a:pPr marL="342900" indent="-342900">
              <a:spcAft>
                <a:spcPts val="1200"/>
              </a:spcAft>
              <a:buSzPct val="100000"/>
              <a:buFont typeface="Arial" panose="020B0604020202020204" pitchFamily="34" charset="0"/>
              <a:buChar char="•"/>
            </a:pPr>
            <a:r>
              <a:rPr lang="en-GB" dirty="0"/>
              <a:t>Outlets supplied at low pressure.</a:t>
            </a:r>
            <a:endParaRPr dirty="0"/>
          </a:p>
          <a:p>
            <a:pPr marL="342900" indent="-342900">
              <a:spcAft>
                <a:spcPts val="1200"/>
              </a:spcAft>
              <a:buSzPct val="100000"/>
              <a:buFont typeface="Arial" panose="020B0604020202020204" pitchFamily="34" charset="0"/>
              <a:buChar char="•"/>
            </a:pPr>
            <a:r>
              <a:rPr lang="en-GB" dirty="0"/>
              <a:t>Requires more components than direct systems.</a:t>
            </a:r>
            <a:endParaRPr dirty="0"/>
          </a:p>
          <a:p>
            <a:pPr marL="0" indent="0">
              <a:spcAft>
                <a:spcPts val="1200"/>
              </a:spcAft>
            </a:pPr>
            <a:r>
              <a:rPr lang="en-GB" b="1" dirty="0"/>
              <a:t>Question: </a:t>
            </a:r>
            <a:r>
              <a:rPr lang="en-GB" dirty="0"/>
              <a:t>Why is the kitchen cold tap always left on the mains supply in an indirect system?</a:t>
            </a:r>
            <a:endParaRPr dirty="0"/>
          </a:p>
          <a:p>
            <a:pPr marL="0" indent="0">
              <a:spcAft>
                <a:spcPts val="1200"/>
              </a:spcAft>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7eef5ffea7_0_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Indirect system layout</a:t>
            </a:r>
          </a:p>
        </p:txBody>
      </p:sp>
      <p:sp>
        <p:nvSpPr>
          <p:cNvPr id="92" name="Google Shape;92;g37eef5ffea7_0_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SzPct val="100000"/>
              <a:buFont typeface="Arial" panose="020B0604020202020204" pitchFamily="34" charset="0"/>
              <a:buChar char="•"/>
            </a:pPr>
            <a:r>
              <a:rPr lang="en-GB" dirty="0"/>
              <a:t>Rising main enters and fills storage cistern.</a:t>
            </a:r>
            <a:endParaRPr dirty="0"/>
          </a:p>
          <a:p>
            <a:pPr marL="342900" indent="-342900">
              <a:spcAft>
                <a:spcPts val="1200"/>
              </a:spcAft>
              <a:buSzPct val="100000"/>
              <a:buFont typeface="Arial" panose="020B0604020202020204" pitchFamily="34" charset="0"/>
              <a:buChar char="•"/>
            </a:pPr>
            <a:r>
              <a:rPr lang="en-GB" dirty="0"/>
              <a:t>Float-operated valve controls water level.</a:t>
            </a:r>
            <a:endParaRPr dirty="0"/>
          </a:p>
          <a:p>
            <a:pPr marL="342900" indent="-342900">
              <a:spcAft>
                <a:spcPts val="1200"/>
              </a:spcAft>
              <a:buSzPct val="100000"/>
              <a:buFont typeface="Arial" panose="020B0604020202020204" pitchFamily="34" charset="0"/>
              <a:buChar char="•"/>
            </a:pPr>
            <a:r>
              <a:rPr lang="en-GB" dirty="0"/>
              <a:t>Overflow/warning pipes required.</a:t>
            </a:r>
            <a:endParaRPr dirty="0"/>
          </a:p>
          <a:p>
            <a:pPr marL="342900" indent="-342900">
              <a:spcAft>
                <a:spcPts val="1200"/>
              </a:spcAft>
              <a:buSzPct val="100000"/>
              <a:buFont typeface="Arial" panose="020B0604020202020204" pitchFamily="34" charset="0"/>
              <a:buChar char="•"/>
            </a:pPr>
            <a:r>
              <a:rPr lang="en-GB" dirty="0"/>
              <a:t>Distribution pipes supply WCs, baths, basins.</a:t>
            </a:r>
            <a:endParaRPr dirty="0"/>
          </a:p>
          <a:p>
            <a:pPr marL="342900" indent="-342900">
              <a:spcAft>
                <a:spcPts val="1200"/>
              </a:spcAft>
              <a:buSzPct val="100000"/>
              <a:buFont typeface="Arial" panose="020B0604020202020204" pitchFamily="34" charset="0"/>
              <a:buChar char="•"/>
            </a:pPr>
            <a:r>
              <a:rPr lang="en-GB" dirty="0"/>
              <a:t>Kitchen cold remains on mains (for drinking water – fluid category 1).</a:t>
            </a:r>
            <a:endParaRPr dirty="0"/>
          </a:p>
          <a:p>
            <a:pPr marL="342900" indent="-342900">
              <a:spcAft>
                <a:spcPts val="1200"/>
              </a:spcAft>
              <a:buSzPct val="100000"/>
              <a:buFont typeface="Arial" panose="020B0604020202020204" pitchFamily="34" charset="0"/>
              <a:buChar char="•"/>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37eef5ffea7_0_5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Key components – indirect system</a:t>
            </a:r>
          </a:p>
        </p:txBody>
      </p:sp>
      <p:grpSp>
        <p:nvGrpSpPr>
          <p:cNvPr id="4" name="Group 3">
            <a:extLst>
              <a:ext uri="{FF2B5EF4-FFF2-40B4-BE49-F238E27FC236}">
                <a16:creationId xmlns:a16="http://schemas.microsoft.com/office/drawing/2014/main" id="{C9B4561E-0719-AF90-1530-ADD9DBC7AC3C}"/>
              </a:ext>
            </a:extLst>
          </p:cNvPr>
          <p:cNvGrpSpPr/>
          <p:nvPr/>
        </p:nvGrpSpPr>
        <p:grpSpPr>
          <a:xfrm>
            <a:off x="5293895" y="1529230"/>
            <a:ext cx="6467955" cy="4461294"/>
            <a:chOff x="4325425" y="861225"/>
            <a:chExt cx="7436425" cy="5129299"/>
          </a:xfrm>
        </p:grpSpPr>
        <p:pic>
          <p:nvPicPr>
            <p:cNvPr id="98" name="Google Shape;98;g37eef5ffea7_0_54" title="Copy of Indirect Cold Water System Example.png"/>
            <p:cNvPicPr preferRelativeResize="0"/>
            <p:nvPr/>
          </p:nvPicPr>
          <p:blipFill>
            <a:blip r:embed="rId3">
              <a:alphaModFix/>
            </a:blip>
            <a:stretch>
              <a:fillRect/>
            </a:stretch>
          </p:blipFill>
          <p:spPr>
            <a:xfrm>
              <a:off x="5082098" y="861225"/>
              <a:ext cx="6679750" cy="5129299"/>
            </a:xfrm>
            <a:prstGeom prst="rect">
              <a:avLst/>
            </a:prstGeom>
            <a:noFill/>
            <a:ln>
              <a:noFill/>
            </a:ln>
          </p:spPr>
        </p:pic>
        <p:sp>
          <p:nvSpPr>
            <p:cNvPr id="99" name="Google Shape;99;g37eef5ffea7_0_54"/>
            <p:cNvSpPr txBox="1"/>
            <p:nvPr/>
          </p:nvSpPr>
          <p:spPr>
            <a:xfrm>
              <a:off x="8761850" y="1077125"/>
              <a:ext cx="30000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t>230–250 litre storage cistern fitted with BS 1212 part 2 float-operated valve</a:t>
              </a:r>
              <a:endParaRPr dirty="0"/>
            </a:p>
          </p:txBody>
        </p:sp>
        <p:sp>
          <p:nvSpPr>
            <p:cNvPr id="100" name="Google Shape;100;g37eef5ffea7_0_54"/>
            <p:cNvSpPr txBox="1"/>
            <p:nvPr/>
          </p:nvSpPr>
          <p:spPr>
            <a:xfrm>
              <a:off x="4325425" y="2833550"/>
              <a:ext cx="16737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chemeClr val="dk1"/>
                  </a:solidFill>
                </a:rPr>
                <a:t>22mm or 28mm cold feed to hot water cylinder</a:t>
              </a:r>
              <a:endParaRPr>
                <a:solidFill>
                  <a:schemeClr val="dk1"/>
                </a:solidFill>
              </a:endParaRPr>
            </a:p>
          </p:txBody>
        </p:sp>
        <p:cxnSp>
          <p:nvCxnSpPr>
            <p:cNvPr id="101" name="Google Shape;101;g37eef5ffea7_0_54"/>
            <p:cNvCxnSpPr/>
            <p:nvPr/>
          </p:nvCxnSpPr>
          <p:spPr>
            <a:xfrm rot="10800000" flipH="1">
              <a:off x="5687425" y="3138775"/>
              <a:ext cx="934800" cy="35700"/>
            </a:xfrm>
            <a:prstGeom prst="straightConnector1">
              <a:avLst/>
            </a:prstGeom>
            <a:noFill/>
            <a:ln w="9525" cap="flat" cmpd="sng">
              <a:solidFill>
                <a:schemeClr val="dk2"/>
              </a:solidFill>
              <a:prstDash val="solid"/>
              <a:round/>
              <a:headEnd type="none" w="med" len="med"/>
              <a:tailEnd type="stealth" w="med" len="med"/>
            </a:ln>
          </p:spPr>
        </p:cxnSp>
        <p:sp>
          <p:nvSpPr>
            <p:cNvPr id="102" name="Google Shape;102;g37eef5ffea7_0_54"/>
            <p:cNvSpPr txBox="1"/>
            <p:nvPr/>
          </p:nvSpPr>
          <p:spPr>
            <a:xfrm>
              <a:off x="6924775" y="4258925"/>
              <a:ext cx="1247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solidFill>
                    <a:schemeClr val="dk1"/>
                  </a:solidFill>
                </a:rPr>
                <a:t>22mm cold distribution</a:t>
              </a:r>
              <a:endParaRPr>
                <a:solidFill>
                  <a:schemeClr val="dk1"/>
                </a:solidFill>
              </a:endParaRPr>
            </a:p>
          </p:txBody>
        </p:sp>
        <p:cxnSp>
          <p:nvCxnSpPr>
            <p:cNvPr id="103" name="Google Shape;103;g37eef5ffea7_0_54"/>
            <p:cNvCxnSpPr/>
            <p:nvPr/>
          </p:nvCxnSpPr>
          <p:spPr>
            <a:xfrm rot="10800000" flipH="1">
              <a:off x="7780450" y="3610700"/>
              <a:ext cx="755700" cy="748800"/>
            </a:xfrm>
            <a:prstGeom prst="straightConnector1">
              <a:avLst/>
            </a:prstGeom>
            <a:noFill/>
            <a:ln w="9525" cap="flat" cmpd="sng">
              <a:solidFill>
                <a:schemeClr val="dk2"/>
              </a:solidFill>
              <a:prstDash val="solid"/>
              <a:round/>
              <a:headEnd type="none" w="med" len="med"/>
              <a:tailEnd type="stealth" w="med" len="med"/>
            </a:ln>
          </p:spPr>
        </p:cxnSp>
        <p:sp>
          <p:nvSpPr>
            <p:cNvPr id="104" name="Google Shape;104;g37eef5ffea7_0_54"/>
            <p:cNvSpPr txBox="1"/>
            <p:nvPr/>
          </p:nvSpPr>
          <p:spPr>
            <a:xfrm>
              <a:off x="6045425" y="528157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A</a:t>
              </a:r>
              <a:endParaRPr sz="1600" b="1">
                <a:solidFill>
                  <a:schemeClr val="accent2"/>
                </a:solidFill>
              </a:endParaRPr>
            </a:p>
          </p:txBody>
        </p:sp>
        <p:sp>
          <p:nvSpPr>
            <p:cNvPr id="105" name="Google Shape;105;g37eef5ffea7_0_54"/>
            <p:cNvSpPr txBox="1"/>
            <p:nvPr/>
          </p:nvSpPr>
          <p:spPr>
            <a:xfrm>
              <a:off x="6622225" y="5086800"/>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B</a:t>
              </a:r>
              <a:endParaRPr sz="1600" b="1">
                <a:solidFill>
                  <a:schemeClr val="accent2"/>
                </a:solidFill>
              </a:endParaRPr>
            </a:p>
          </p:txBody>
        </p:sp>
        <p:sp>
          <p:nvSpPr>
            <p:cNvPr id="106" name="Google Shape;106;g37eef5ffea7_0_54"/>
            <p:cNvSpPr txBox="1"/>
            <p:nvPr/>
          </p:nvSpPr>
          <p:spPr>
            <a:xfrm>
              <a:off x="6666750" y="3890150"/>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B</a:t>
              </a:r>
              <a:endParaRPr sz="1600" b="1">
                <a:solidFill>
                  <a:schemeClr val="accent2"/>
                </a:solidFill>
              </a:endParaRPr>
            </a:p>
          </p:txBody>
        </p:sp>
        <p:sp>
          <p:nvSpPr>
            <p:cNvPr id="107" name="Google Shape;107;g37eef5ffea7_0_54"/>
            <p:cNvSpPr txBox="1"/>
            <p:nvPr/>
          </p:nvSpPr>
          <p:spPr>
            <a:xfrm>
              <a:off x="6454975" y="107712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C</a:t>
              </a:r>
              <a:endParaRPr sz="1600" b="1">
                <a:solidFill>
                  <a:schemeClr val="accent2"/>
                </a:solidFill>
              </a:endParaRPr>
            </a:p>
          </p:txBody>
        </p:sp>
        <p:sp>
          <p:nvSpPr>
            <p:cNvPr id="108" name="Google Shape;108;g37eef5ffea7_0_54"/>
            <p:cNvSpPr txBox="1"/>
            <p:nvPr/>
          </p:nvSpPr>
          <p:spPr>
            <a:xfrm>
              <a:off x="6732250" y="255297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D</a:t>
              </a:r>
              <a:endParaRPr sz="1600" b="1">
                <a:solidFill>
                  <a:schemeClr val="accent2"/>
                </a:solidFill>
              </a:endParaRPr>
            </a:p>
          </p:txBody>
        </p:sp>
        <p:sp>
          <p:nvSpPr>
            <p:cNvPr id="109" name="Google Shape;109;g37eef5ffea7_0_54"/>
            <p:cNvSpPr txBox="1"/>
            <p:nvPr/>
          </p:nvSpPr>
          <p:spPr>
            <a:xfrm>
              <a:off x="8101975" y="2651950"/>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D</a:t>
              </a:r>
              <a:endParaRPr sz="1600" b="1">
                <a:solidFill>
                  <a:schemeClr val="accent2"/>
                </a:solidFill>
              </a:endParaRPr>
            </a:p>
          </p:txBody>
        </p:sp>
        <p:sp>
          <p:nvSpPr>
            <p:cNvPr id="110" name="Google Shape;110;g37eef5ffea7_0_54"/>
            <p:cNvSpPr txBox="1"/>
            <p:nvPr/>
          </p:nvSpPr>
          <p:spPr>
            <a:xfrm>
              <a:off x="10551025" y="444342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E</a:t>
              </a:r>
              <a:endParaRPr sz="1600" b="1">
                <a:solidFill>
                  <a:schemeClr val="accent2"/>
                </a:solidFill>
              </a:endParaRPr>
            </a:p>
          </p:txBody>
        </p:sp>
        <p:sp>
          <p:nvSpPr>
            <p:cNvPr id="111" name="Google Shape;111;g37eef5ffea7_0_54"/>
            <p:cNvSpPr txBox="1"/>
            <p:nvPr/>
          </p:nvSpPr>
          <p:spPr>
            <a:xfrm>
              <a:off x="9857750" y="444342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E</a:t>
              </a:r>
              <a:endParaRPr sz="1600" b="1">
                <a:solidFill>
                  <a:schemeClr val="accent2"/>
                </a:solidFill>
              </a:endParaRPr>
            </a:p>
          </p:txBody>
        </p:sp>
        <p:sp>
          <p:nvSpPr>
            <p:cNvPr id="112" name="Google Shape;112;g37eef5ffea7_0_54"/>
            <p:cNvSpPr txBox="1"/>
            <p:nvPr/>
          </p:nvSpPr>
          <p:spPr>
            <a:xfrm>
              <a:off x="11292050" y="3174475"/>
              <a:ext cx="4698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b="1">
                  <a:solidFill>
                    <a:schemeClr val="accent2"/>
                  </a:solidFill>
                </a:rPr>
                <a:t>F</a:t>
              </a:r>
              <a:endParaRPr sz="1600" b="1">
                <a:solidFill>
                  <a:schemeClr val="accent2"/>
                </a:solidFill>
              </a:endParaRPr>
            </a:p>
          </p:txBody>
        </p:sp>
      </p:grpSp>
      <p:sp>
        <p:nvSpPr>
          <p:cNvPr id="113" name="Google Shape;113;g37eef5ffea7_0_54"/>
          <p:cNvSpPr txBox="1"/>
          <p:nvPr/>
        </p:nvSpPr>
        <p:spPr>
          <a:xfrm>
            <a:off x="360000" y="1800000"/>
            <a:ext cx="3762000" cy="3539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42900" indent="-342900">
              <a:lnSpc>
                <a:spcPct val="110000"/>
              </a:lnSpc>
              <a:spcAft>
                <a:spcPts val="1200"/>
              </a:spcAft>
              <a:buSzPct val="100000"/>
              <a:buFont typeface="Arial" panose="020B0604020202020204" pitchFamily="34" charset="0"/>
              <a:buChar char="•"/>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pPr marL="457200" indent="-457200">
              <a:buFont typeface="+mj-lt"/>
              <a:buAutoNum type="alphaUcPeriod"/>
            </a:pPr>
            <a:r>
              <a:rPr lang="en-GB" dirty="0"/>
              <a:t>Stop valve</a:t>
            </a:r>
            <a:endParaRPr dirty="0"/>
          </a:p>
          <a:p>
            <a:pPr marL="457200" indent="-457200">
              <a:buFont typeface="+mj-lt"/>
              <a:buAutoNum type="alphaUcPeriod"/>
            </a:pPr>
            <a:r>
              <a:rPr lang="en-GB" dirty="0"/>
              <a:t>Drain valve</a:t>
            </a:r>
            <a:endParaRPr dirty="0"/>
          </a:p>
          <a:p>
            <a:pPr marL="457200" indent="-457200">
              <a:buFont typeface="+mj-lt"/>
              <a:buAutoNum type="alphaUcPeriod"/>
            </a:pPr>
            <a:r>
              <a:rPr lang="en-GB" dirty="0"/>
              <a:t>Service valve </a:t>
            </a:r>
            <a:endParaRPr dirty="0"/>
          </a:p>
          <a:p>
            <a:pPr marL="457200" indent="-457200">
              <a:buFont typeface="+mj-lt"/>
              <a:buAutoNum type="alphaUcPeriod"/>
            </a:pPr>
            <a:r>
              <a:rPr lang="en-GB" dirty="0"/>
              <a:t>Gate valve</a:t>
            </a:r>
            <a:endParaRPr dirty="0"/>
          </a:p>
          <a:p>
            <a:pPr marL="457200" indent="-457200">
              <a:buFont typeface="+mj-lt"/>
              <a:buAutoNum type="alphaUcPeriod"/>
            </a:pPr>
            <a:r>
              <a:rPr lang="en-GB" dirty="0"/>
              <a:t>Washing machine valve</a:t>
            </a:r>
            <a:endParaRPr dirty="0"/>
          </a:p>
          <a:p>
            <a:pPr marL="457200" indent="-457200">
              <a:buFont typeface="+mj-lt"/>
              <a:buAutoNum type="alphaUcPeriod"/>
            </a:pPr>
            <a:r>
              <a:rPr lang="en-GB" dirty="0"/>
              <a:t>Isolation valve</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Student task – sketch layout</a:t>
            </a:r>
          </a:p>
        </p:txBody>
      </p:sp>
      <p:sp>
        <p:nvSpPr>
          <p:cNvPr id="119" name="Google Shape;119;p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b="1" dirty="0"/>
              <a:t>Students: </a:t>
            </a:r>
            <a:r>
              <a:rPr lang="en-GB" dirty="0"/>
              <a:t>draw an indirect system, including rising main, cistern, float valve, overflow, warning pipe, and cistern-fed outlets. </a:t>
            </a:r>
            <a:endParaRPr dirty="0"/>
          </a:p>
          <a:p>
            <a:pPr marL="0" indent="0">
              <a:spcAft>
                <a:spcPts val="1200"/>
              </a:spcAft>
            </a:pPr>
            <a:r>
              <a:rPr lang="en-GB" dirty="0"/>
              <a:t>Once complete, share and review sketches to identify missing parts. </a:t>
            </a:r>
            <a:endParaRPr dirty="0"/>
          </a:p>
          <a:p>
            <a:pPr marL="0" indent="0">
              <a:spcAft>
                <a:spcPts val="1200"/>
              </a:spcAft>
            </a:pPr>
            <a:endParaRPr dirty="0"/>
          </a:p>
          <a:p>
            <a:pPr marL="0" indent="0">
              <a:spcAft>
                <a:spcPts val="1200"/>
              </a:spcAft>
            </a:pPr>
            <a:r>
              <a:rPr lang="en-GB" b="1" dirty="0"/>
              <a:t>Tutor: </a:t>
            </a:r>
            <a:r>
              <a:rPr lang="en-GB" dirty="0"/>
              <a:t>provide a model sketch for comparison, reinforcing correct layout design. </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g37eef5ffea7_0_9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Cold water storage cistern</a:t>
            </a:r>
          </a:p>
        </p:txBody>
      </p:sp>
      <p:sp>
        <p:nvSpPr>
          <p:cNvPr id="125" name="Google Shape;125;g37eef5ffea7_0_9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The cold water storage cistern is the heart of an indirect system. It is usually located in a loft space, raised above outlets to create pressure by gravity. </a:t>
            </a:r>
            <a:endParaRPr dirty="0"/>
          </a:p>
          <a:p>
            <a:pPr marL="0" indent="0">
              <a:spcAft>
                <a:spcPts val="1200"/>
              </a:spcAft>
            </a:pPr>
            <a:r>
              <a:rPr lang="en-GB" dirty="0"/>
              <a:t>The cistern is fitted with a float operated valve to control filling, an overflow pipe to discharge excess water safely, and a warning pipe to signal faults. </a:t>
            </a:r>
            <a:endParaRPr dirty="0"/>
          </a:p>
          <a:p>
            <a:pPr marL="0" indent="0">
              <a:spcAft>
                <a:spcPts val="1200"/>
              </a:spcAft>
            </a:pPr>
            <a:r>
              <a:rPr lang="en-GB" dirty="0"/>
              <a:t>Cisterns must be covered, insulated, and constructed from approved materials to prevent contamination. Regular maintenance is required to avoid dirt, insects, or bacterial growth. Storage capacity must be sized correctly to meet household demand. 500mm clearance is required above the cistern for maintenance.</a:t>
            </a:r>
            <a:endParaRPr dirty="0"/>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65744B-CAB1-428E-B79A-0B571C560140}">
  <ds:schemaRefs>
    <ds:schemaRef ds:uri="http://schemas.microsoft.com/office/2006/documentManagement/types"/>
    <ds:schemaRef ds:uri="http://schemas.microsoft.com/office/2006/metadata/properties"/>
    <ds:schemaRef ds:uri="01e15224-84b2-4570-bdea-a67bb94d0921"/>
    <ds:schemaRef ds:uri="http://www.w3.org/XML/1998/namespace"/>
    <ds:schemaRef ds:uri="7c04300a-231c-4281-9146-a98f6f4a7aff"/>
    <ds:schemaRef ds:uri="http://purl.org/dc/elements/1.1/"/>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707FB579-022F-49E6-9331-4759A8EEEC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89A134-DCED-4D12-9828-DD2993A7C7B6}">
  <ds:schemaRefs>
    <ds:schemaRef ds:uri="http://schemas.microsoft.com/sharepoint/v3/contenttype/form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emplate/>
  <TotalTime>58</TotalTime>
  <Words>2258</Words>
  <Application>Microsoft Office PowerPoint</Application>
  <PresentationFormat>Custom</PresentationFormat>
  <Paragraphs>253</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Aptos</vt:lpstr>
      <vt:lpstr>Arial</vt:lpstr>
      <vt:lpstr>inherit</vt:lpstr>
      <vt:lpstr>1_Default Design</vt:lpstr>
      <vt:lpstr>PowerPoint Presentation</vt:lpstr>
      <vt:lpstr>Starter</vt:lpstr>
      <vt:lpstr>Objectives </vt:lpstr>
      <vt:lpstr>Introduction to indirect systems</vt:lpstr>
      <vt:lpstr>Principle of indirect supply</vt:lpstr>
      <vt:lpstr>Indirect system layout</vt:lpstr>
      <vt:lpstr>Key components – indirect system</vt:lpstr>
      <vt:lpstr>Student task – sketch layout</vt:lpstr>
      <vt:lpstr>Cold water storage cistern</vt:lpstr>
      <vt:lpstr>Water fittings regulations</vt:lpstr>
      <vt:lpstr>Warning pipes &amp; overflows</vt:lpstr>
      <vt:lpstr>Hygiene concerns</vt:lpstr>
      <vt:lpstr>Demonstration – cistern components</vt:lpstr>
      <vt:lpstr>Component – valves</vt:lpstr>
      <vt:lpstr>Student task - common valves</vt:lpstr>
      <vt:lpstr>Pipework distribution</vt:lpstr>
      <vt:lpstr>Advantages of indirect systems</vt:lpstr>
      <vt:lpstr>Disadvantages of indirect systems</vt:lpstr>
      <vt:lpstr>Pressure and flow</vt:lpstr>
      <vt:lpstr>Demonstration – loft installation</vt:lpstr>
      <vt:lpstr>PowerPoint Presentation</vt:lpstr>
      <vt:lpstr>PowerPoint Presentation</vt:lpstr>
      <vt:lpstr>Multiple cisterns</vt:lpstr>
      <vt:lpstr>Knowledge check 1</vt:lpstr>
      <vt:lpstr>Knowledge check 1 – answers</vt:lpstr>
      <vt:lpstr>Cistern materials</vt:lpstr>
      <vt:lpstr>Activity – component handling</vt:lpstr>
      <vt:lpstr>Case study – freezing risk</vt:lpstr>
      <vt:lpstr>Control of dead legs</vt:lpstr>
      <vt:lpstr>Discussion – indirect vs direct</vt:lpstr>
      <vt:lpstr>Student task – sketch comparison</vt:lpstr>
      <vt:lpstr>Maintenance – indirect systems</vt:lpstr>
      <vt:lpstr>Pressure testing</vt:lpstr>
      <vt:lpstr>Knowledge check 2</vt:lpstr>
      <vt:lpstr>Knowledge check 2 – answers</vt:lpstr>
      <vt:lpstr>Case study – freezing risk</vt:lpstr>
      <vt:lpstr>Documentation</vt:lpstr>
      <vt:lpstr>Summary of advantages</vt:lpstr>
      <vt:lpstr>Summary of disadvantages</vt:lpstr>
      <vt:lpstr>Final knowledge check</vt:lpstr>
      <vt:lpstr>Final knowledge check – answers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Hazell, Danielle</cp:lastModifiedBy>
  <cp:revision>20</cp:revision>
  <dcterms:created xsi:type="dcterms:W3CDTF">2025-04-15T10:44:23Z</dcterms:created>
  <dcterms:modified xsi:type="dcterms:W3CDTF">2025-10-29T14:21:35Z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